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8" r:id="rId3"/>
    <p:sldId id="259" r:id="rId4"/>
    <p:sldId id="261" r:id="rId5"/>
    <p:sldId id="260" r:id="rId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2273DB-95AC-4BA1-8FF3-4719B19CD994}" v="12" dt="2024-12-10T08:15:47.8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38" autoAdjust="0"/>
  </p:normalViewPr>
  <p:slideViewPr>
    <p:cSldViewPr snapToGrid="0">
      <p:cViewPr varScale="1">
        <p:scale>
          <a:sx n="76" d="100"/>
          <a:sy n="76" d="100"/>
        </p:scale>
        <p:origin x="139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iichi Furuido (古井戸 桂一)" userId="017bfce8-1cc4-4a0b-92d8-3a94f16a142d" providerId="ADAL" clId="{4DF3E95A-9155-4F85-9ABD-8DEAC31ABA14}"/>
    <pc:docChg chg="undo custSel addSld modSld">
      <pc:chgData name="Keiichi Furuido (古井戸 桂一)" userId="017bfce8-1cc4-4a0b-92d8-3a94f16a142d" providerId="ADAL" clId="{4DF3E95A-9155-4F85-9ABD-8DEAC31ABA14}" dt="2024-10-02T08:49:32.926" v="2016" actId="1076"/>
      <pc:docMkLst>
        <pc:docMk/>
      </pc:docMkLst>
      <pc:sldChg chg="modSp mod">
        <pc:chgData name="Keiichi Furuido (古井戸 桂一)" userId="017bfce8-1cc4-4a0b-92d8-3a94f16a142d" providerId="ADAL" clId="{4DF3E95A-9155-4F85-9ABD-8DEAC31ABA14}" dt="2024-10-02T08:27:42.788" v="101" actId="1076"/>
        <pc:sldMkLst>
          <pc:docMk/>
          <pc:sldMk cId="1552467928" sldId="257"/>
        </pc:sldMkLst>
        <pc:spChg chg="mod">
          <ac:chgData name="Keiichi Furuido (古井戸 桂一)" userId="017bfce8-1cc4-4a0b-92d8-3a94f16a142d" providerId="ADAL" clId="{4DF3E95A-9155-4F85-9ABD-8DEAC31ABA14}" dt="2024-10-02T08:27:42.788" v="101" actId="1076"/>
          <ac:spMkLst>
            <pc:docMk/>
            <pc:sldMk cId="1552467928" sldId="257"/>
            <ac:spMk id="4" creationId="{D457BB60-A5F3-1340-5181-B99FF2D4ECF3}"/>
          </ac:spMkLst>
        </pc:spChg>
      </pc:sldChg>
      <pc:sldChg chg="addSp delSp modSp mod">
        <pc:chgData name="Keiichi Furuido (古井戸 桂一)" userId="017bfce8-1cc4-4a0b-92d8-3a94f16a142d" providerId="ADAL" clId="{4DF3E95A-9155-4F85-9ABD-8DEAC31ABA14}" dt="2024-10-02T08:47:41.257" v="1927" actId="14100"/>
        <pc:sldMkLst>
          <pc:docMk/>
          <pc:sldMk cId="2222134386" sldId="259"/>
        </pc:sldMkLst>
        <pc:spChg chg="add mod">
          <ac:chgData name="Keiichi Furuido (古井戸 桂一)" userId="017bfce8-1cc4-4a0b-92d8-3a94f16a142d" providerId="ADAL" clId="{4DF3E95A-9155-4F85-9ABD-8DEAC31ABA14}" dt="2024-10-02T08:28:19.972" v="104"/>
          <ac:spMkLst>
            <pc:docMk/>
            <pc:sldMk cId="2222134386" sldId="259"/>
            <ac:spMk id="2" creationId="{DEEE6395-6221-3C28-A68E-291F55065507}"/>
          </ac:spMkLst>
        </pc:spChg>
        <pc:spChg chg="add mod ord">
          <ac:chgData name="Keiichi Furuido (古井戸 桂一)" userId="017bfce8-1cc4-4a0b-92d8-3a94f16a142d" providerId="ADAL" clId="{4DF3E95A-9155-4F85-9ABD-8DEAC31ABA14}" dt="2024-10-02T08:33:18.315" v="543" actId="14100"/>
          <ac:spMkLst>
            <pc:docMk/>
            <pc:sldMk cId="2222134386" sldId="259"/>
            <ac:spMk id="3" creationId="{600D3657-5CCA-A364-0A34-2045649AE01F}"/>
          </ac:spMkLst>
        </pc:spChg>
        <pc:spChg chg="mod">
          <ac:chgData name="Keiichi Furuido (古井戸 桂一)" userId="017bfce8-1cc4-4a0b-92d8-3a94f16a142d" providerId="ADAL" clId="{4DF3E95A-9155-4F85-9ABD-8DEAC31ABA14}" dt="2024-10-02T08:29:08.660" v="108" actId="207"/>
          <ac:spMkLst>
            <pc:docMk/>
            <pc:sldMk cId="2222134386" sldId="259"/>
            <ac:spMk id="4" creationId="{D457BB60-A5F3-1340-5181-B99FF2D4ECF3}"/>
          </ac:spMkLst>
        </pc:spChg>
        <pc:spChg chg="del">
          <ac:chgData name="Keiichi Furuido (古井戸 桂一)" userId="017bfce8-1cc4-4a0b-92d8-3a94f16a142d" providerId="ADAL" clId="{4DF3E95A-9155-4F85-9ABD-8DEAC31ABA14}" dt="2024-10-02T08:28:08.405" v="103" actId="478"/>
          <ac:spMkLst>
            <pc:docMk/>
            <pc:sldMk cId="2222134386" sldId="259"/>
            <ac:spMk id="5" creationId="{A2224791-B5A8-8FF6-02A5-7C48FF807A5D}"/>
          </ac:spMkLst>
        </pc:spChg>
        <pc:spChg chg="add mod">
          <ac:chgData name="Keiichi Furuido (古井戸 桂一)" userId="017bfce8-1cc4-4a0b-92d8-3a94f16a142d" providerId="ADAL" clId="{4DF3E95A-9155-4F85-9ABD-8DEAC31ABA14}" dt="2024-10-02T08:34:04.820" v="603" actId="20577"/>
          <ac:spMkLst>
            <pc:docMk/>
            <pc:sldMk cId="2222134386" sldId="259"/>
            <ac:spMk id="6" creationId="{E77C07C5-C180-9F6A-12EA-7B7E0C83054B}"/>
          </ac:spMkLst>
        </pc:spChg>
        <pc:spChg chg="add mod">
          <ac:chgData name="Keiichi Furuido (古井戸 桂一)" userId="017bfce8-1cc4-4a0b-92d8-3a94f16a142d" providerId="ADAL" clId="{4DF3E95A-9155-4F85-9ABD-8DEAC31ABA14}" dt="2024-10-02T08:34:20.704" v="607" actId="14100"/>
          <ac:spMkLst>
            <pc:docMk/>
            <pc:sldMk cId="2222134386" sldId="259"/>
            <ac:spMk id="7" creationId="{7FDC13FD-DEA8-0695-0004-12FAADC612C3}"/>
          </ac:spMkLst>
        </pc:spChg>
        <pc:spChg chg="add mod">
          <ac:chgData name="Keiichi Furuido (古井戸 桂一)" userId="017bfce8-1cc4-4a0b-92d8-3a94f16a142d" providerId="ADAL" clId="{4DF3E95A-9155-4F85-9ABD-8DEAC31ABA14}" dt="2024-10-02T08:39:55.456" v="1088" actId="1076"/>
          <ac:spMkLst>
            <pc:docMk/>
            <pc:sldMk cId="2222134386" sldId="259"/>
            <ac:spMk id="8" creationId="{4FBBEB48-49C2-018D-63F1-EEE8BFF12B97}"/>
          </ac:spMkLst>
        </pc:spChg>
        <pc:spChg chg="add mod">
          <ac:chgData name="Keiichi Furuido (古井戸 桂一)" userId="017bfce8-1cc4-4a0b-92d8-3a94f16a142d" providerId="ADAL" clId="{4DF3E95A-9155-4F85-9ABD-8DEAC31ABA14}" dt="2024-10-02T08:34:14.929" v="605" actId="1076"/>
          <ac:spMkLst>
            <pc:docMk/>
            <pc:sldMk cId="2222134386" sldId="259"/>
            <ac:spMk id="9" creationId="{36AE36C6-88C3-FA98-43A2-9A540DEB6BDF}"/>
          </ac:spMkLst>
        </pc:spChg>
        <pc:spChg chg="add del mod">
          <ac:chgData name="Keiichi Furuido (古井戸 桂一)" userId="017bfce8-1cc4-4a0b-92d8-3a94f16a142d" providerId="ADAL" clId="{4DF3E95A-9155-4F85-9ABD-8DEAC31ABA14}" dt="2024-10-02T08:46:41.193" v="1898" actId="478"/>
          <ac:spMkLst>
            <pc:docMk/>
            <pc:sldMk cId="2222134386" sldId="259"/>
            <ac:spMk id="10" creationId="{BE8C055E-BC97-EE11-F4C8-7FD3FA955863}"/>
          </ac:spMkLst>
        </pc:spChg>
        <pc:spChg chg="add mod">
          <ac:chgData name="Keiichi Furuido (古井戸 桂一)" userId="017bfce8-1cc4-4a0b-92d8-3a94f16a142d" providerId="ADAL" clId="{4DF3E95A-9155-4F85-9ABD-8DEAC31ABA14}" dt="2024-10-02T08:38:30.434" v="994" actId="1038"/>
          <ac:spMkLst>
            <pc:docMk/>
            <pc:sldMk cId="2222134386" sldId="259"/>
            <ac:spMk id="11" creationId="{F6A04FFB-D6FD-2BAD-5999-8A60160BD511}"/>
          </ac:spMkLst>
        </pc:spChg>
        <pc:spChg chg="add mod">
          <ac:chgData name="Keiichi Furuido (古井戸 桂一)" userId="017bfce8-1cc4-4a0b-92d8-3a94f16a142d" providerId="ADAL" clId="{4DF3E95A-9155-4F85-9ABD-8DEAC31ABA14}" dt="2024-10-02T08:45:16.175" v="1725" actId="1076"/>
          <ac:spMkLst>
            <pc:docMk/>
            <pc:sldMk cId="2222134386" sldId="259"/>
            <ac:spMk id="12" creationId="{F9E07AAD-AFFD-950E-ACFF-79D90FA154CD}"/>
          </ac:spMkLst>
        </pc:spChg>
        <pc:spChg chg="add mod">
          <ac:chgData name="Keiichi Furuido (古井戸 桂一)" userId="017bfce8-1cc4-4a0b-92d8-3a94f16a142d" providerId="ADAL" clId="{4DF3E95A-9155-4F85-9ABD-8DEAC31ABA14}" dt="2024-10-02T08:38:22.829" v="981" actId="1038"/>
          <ac:spMkLst>
            <pc:docMk/>
            <pc:sldMk cId="2222134386" sldId="259"/>
            <ac:spMk id="13" creationId="{FB1930D1-FCD9-65B3-ADE0-128C0984CA8C}"/>
          </ac:spMkLst>
        </pc:spChg>
        <pc:spChg chg="add mod">
          <ac:chgData name="Keiichi Furuido (古井戸 桂一)" userId="017bfce8-1cc4-4a0b-92d8-3a94f16a142d" providerId="ADAL" clId="{4DF3E95A-9155-4F85-9ABD-8DEAC31ABA14}" dt="2024-10-02T08:38:39.156" v="1015" actId="20577"/>
          <ac:spMkLst>
            <pc:docMk/>
            <pc:sldMk cId="2222134386" sldId="259"/>
            <ac:spMk id="14" creationId="{64061CAB-93D7-EDF7-C6BE-50327886E1F1}"/>
          </ac:spMkLst>
        </pc:spChg>
        <pc:spChg chg="add mod">
          <ac:chgData name="Keiichi Furuido (古井戸 桂一)" userId="017bfce8-1cc4-4a0b-92d8-3a94f16a142d" providerId="ADAL" clId="{4DF3E95A-9155-4F85-9ABD-8DEAC31ABA14}" dt="2024-10-02T08:47:35.745" v="1925" actId="1076"/>
          <ac:spMkLst>
            <pc:docMk/>
            <pc:sldMk cId="2222134386" sldId="259"/>
            <ac:spMk id="15" creationId="{96C2AB0C-6163-D4E9-C8BD-BA541A712A34}"/>
          </ac:spMkLst>
        </pc:spChg>
        <pc:spChg chg="add mod">
          <ac:chgData name="Keiichi Furuido (古井戸 桂一)" userId="017bfce8-1cc4-4a0b-92d8-3a94f16a142d" providerId="ADAL" clId="{4DF3E95A-9155-4F85-9ABD-8DEAC31ABA14}" dt="2024-10-02T08:47:18.184" v="1918" actId="1076"/>
          <ac:spMkLst>
            <pc:docMk/>
            <pc:sldMk cId="2222134386" sldId="259"/>
            <ac:spMk id="16" creationId="{5F0F88BA-9477-9FA5-2A86-AD18C12BC3DB}"/>
          </ac:spMkLst>
        </pc:spChg>
        <pc:spChg chg="add del mod">
          <ac:chgData name="Keiichi Furuido (古井戸 桂一)" userId="017bfce8-1cc4-4a0b-92d8-3a94f16a142d" providerId="ADAL" clId="{4DF3E95A-9155-4F85-9ABD-8DEAC31ABA14}" dt="2024-10-02T08:46:53.713" v="1903" actId="1076"/>
          <ac:spMkLst>
            <pc:docMk/>
            <pc:sldMk cId="2222134386" sldId="259"/>
            <ac:spMk id="17" creationId="{AB3CCB55-3BF2-D903-E306-62D4DC9C7062}"/>
          </ac:spMkLst>
        </pc:spChg>
        <pc:spChg chg="add mod">
          <ac:chgData name="Keiichi Furuido (古井戸 桂一)" userId="017bfce8-1cc4-4a0b-92d8-3a94f16a142d" providerId="ADAL" clId="{4DF3E95A-9155-4F85-9ABD-8DEAC31ABA14}" dt="2024-10-02T08:47:28.279" v="1922" actId="1076"/>
          <ac:spMkLst>
            <pc:docMk/>
            <pc:sldMk cId="2222134386" sldId="259"/>
            <ac:spMk id="18" creationId="{C732037E-E1FE-2667-1845-0706013FFC7C}"/>
          </ac:spMkLst>
        </pc:spChg>
        <pc:spChg chg="add mod">
          <ac:chgData name="Keiichi Furuido (古井戸 桂一)" userId="017bfce8-1cc4-4a0b-92d8-3a94f16a142d" providerId="ADAL" clId="{4DF3E95A-9155-4F85-9ABD-8DEAC31ABA14}" dt="2024-10-02T08:47:22.152" v="1920" actId="1076"/>
          <ac:spMkLst>
            <pc:docMk/>
            <pc:sldMk cId="2222134386" sldId="259"/>
            <ac:spMk id="19" creationId="{57B099F5-3419-2DFC-5D1F-1E526FC10BC6}"/>
          </ac:spMkLst>
        </pc:spChg>
        <pc:spChg chg="add mod">
          <ac:chgData name="Keiichi Furuido (古井戸 桂一)" userId="017bfce8-1cc4-4a0b-92d8-3a94f16a142d" providerId="ADAL" clId="{4DF3E95A-9155-4F85-9ABD-8DEAC31ABA14}" dt="2024-10-02T08:47:19.800" v="1919" actId="1076"/>
          <ac:spMkLst>
            <pc:docMk/>
            <pc:sldMk cId="2222134386" sldId="259"/>
            <ac:spMk id="20" creationId="{8A8F2A1B-AF32-215E-1582-EF2ACC55550F}"/>
          </ac:spMkLst>
        </pc:spChg>
        <pc:spChg chg="add mod">
          <ac:chgData name="Keiichi Furuido (古井戸 桂一)" userId="017bfce8-1cc4-4a0b-92d8-3a94f16a142d" providerId="ADAL" clId="{4DF3E95A-9155-4F85-9ABD-8DEAC31ABA14}" dt="2024-10-02T08:47:41.257" v="1927" actId="14100"/>
          <ac:spMkLst>
            <pc:docMk/>
            <pc:sldMk cId="2222134386" sldId="259"/>
            <ac:spMk id="21" creationId="{537B55E1-EFCF-D4AD-99B5-14E994C5A4E6}"/>
          </ac:spMkLst>
        </pc:spChg>
      </pc:sldChg>
      <pc:sldChg chg="addSp delSp modSp add mod">
        <pc:chgData name="Keiichi Furuido (古井戸 桂一)" userId="017bfce8-1cc4-4a0b-92d8-3a94f16a142d" providerId="ADAL" clId="{4DF3E95A-9155-4F85-9ABD-8DEAC31ABA14}" dt="2024-10-02T08:49:32.926" v="2016" actId="1076"/>
        <pc:sldMkLst>
          <pc:docMk/>
          <pc:sldMk cId="710001808" sldId="262"/>
        </pc:sldMkLst>
        <pc:spChg chg="mod">
          <ac:chgData name="Keiichi Furuido (古井戸 桂一)" userId="017bfce8-1cc4-4a0b-92d8-3a94f16a142d" providerId="ADAL" clId="{4DF3E95A-9155-4F85-9ABD-8DEAC31ABA14}" dt="2024-10-02T08:48:03.230" v="1933" actId="20577"/>
          <ac:spMkLst>
            <pc:docMk/>
            <pc:sldMk cId="710001808" sldId="262"/>
            <ac:spMk id="2" creationId="{DEEE6395-6221-3C28-A68E-291F55065507}"/>
          </ac:spMkLst>
        </pc:spChg>
        <pc:spChg chg="mod">
          <ac:chgData name="Keiichi Furuido (古井戸 桂一)" userId="017bfce8-1cc4-4a0b-92d8-3a94f16a142d" providerId="ADAL" clId="{4DF3E95A-9155-4F85-9ABD-8DEAC31ABA14}" dt="2024-10-02T08:48:34.593" v="1948" actId="14100"/>
          <ac:spMkLst>
            <pc:docMk/>
            <pc:sldMk cId="710001808" sldId="262"/>
            <ac:spMk id="3" creationId="{600D3657-5CCA-A364-0A34-2045649AE01F}"/>
          </ac:spMkLst>
        </pc:spChg>
        <pc:spChg chg="mod">
          <ac:chgData name="Keiichi Furuido (古井戸 桂一)" userId="017bfce8-1cc4-4a0b-92d8-3a94f16a142d" providerId="ADAL" clId="{4DF3E95A-9155-4F85-9ABD-8DEAC31ABA14}" dt="2024-10-02T08:48:47.776" v="1949"/>
          <ac:spMkLst>
            <pc:docMk/>
            <pc:sldMk cId="710001808" sldId="262"/>
            <ac:spMk id="4" creationId="{D457BB60-A5F3-1340-5181-B99FF2D4ECF3}"/>
          </ac:spMkLst>
        </pc:spChg>
        <pc:spChg chg="add mod">
          <ac:chgData name="Keiichi Furuido (古井戸 桂一)" userId="017bfce8-1cc4-4a0b-92d8-3a94f16a142d" providerId="ADAL" clId="{4DF3E95A-9155-4F85-9ABD-8DEAC31ABA14}" dt="2024-10-02T08:49:32.926" v="2016" actId="1076"/>
          <ac:spMkLst>
            <pc:docMk/>
            <pc:sldMk cId="710001808" sldId="262"/>
            <ac:spMk id="5" creationId="{BABAE33E-1F4D-DE45-D3C8-7B636CFD388F}"/>
          </ac:spMkLst>
        </pc:spChg>
        <pc:spChg chg="mod">
          <ac:chgData name="Keiichi Furuido (古井戸 桂一)" userId="017bfce8-1cc4-4a0b-92d8-3a94f16a142d" providerId="ADAL" clId="{4DF3E95A-9155-4F85-9ABD-8DEAC31ABA14}" dt="2024-10-02T08:48:11.704" v="1940" actId="20577"/>
          <ac:spMkLst>
            <pc:docMk/>
            <pc:sldMk cId="710001808" sldId="262"/>
            <ac:spMk id="6" creationId="{E77C07C5-C180-9F6A-12EA-7B7E0C83054B}"/>
          </ac:spMkLst>
        </pc:spChg>
        <pc:spChg chg="add del">
          <ac:chgData name="Keiichi Furuido (古井戸 桂一)" userId="017bfce8-1cc4-4a0b-92d8-3a94f16a142d" providerId="ADAL" clId="{4DF3E95A-9155-4F85-9ABD-8DEAC31ABA14}" dt="2024-10-02T08:48:31.256" v="1947" actId="478"/>
          <ac:spMkLst>
            <pc:docMk/>
            <pc:sldMk cId="710001808" sldId="262"/>
            <ac:spMk id="7" creationId="{7FDC13FD-DEA8-0695-0004-12FAADC612C3}"/>
          </ac:spMkLst>
        </pc:spChg>
        <pc:spChg chg="add del">
          <ac:chgData name="Keiichi Furuido (古井戸 桂一)" userId="017bfce8-1cc4-4a0b-92d8-3a94f16a142d" providerId="ADAL" clId="{4DF3E95A-9155-4F85-9ABD-8DEAC31ABA14}" dt="2024-10-02T08:48:31.256" v="1947" actId="478"/>
          <ac:spMkLst>
            <pc:docMk/>
            <pc:sldMk cId="710001808" sldId="262"/>
            <ac:spMk id="8" creationId="{4FBBEB48-49C2-018D-63F1-EEE8BFF12B97}"/>
          </ac:spMkLst>
        </pc:spChg>
        <pc:spChg chg="add del">
          <ac:chgData name="Keiichi Furuido (古井戸 桂一)" userId="017bfce8-1cc4-4a0b-92d8-3a94f16a142d" providerId="ADAL" clId="{4DF3E95A-9155-4F85-9ABD-8DEAC31ABA14}" dt="2024-10-02T08:48:31.256" v="1947" actId="478"/>
          <ac:spMkLst>
            <pc:docMk/>
            <pc:sldMk cId="710001808" sldId="262"/>
            <ac:spMk id="9" creationId="{36AE36C6-88C3-FA98-43A2-9A540DEB6BDF}"/>
          </ac:spMkLst>
        </pc:spChg>
        <pc:spChg chg="add del">
          <ac:chgData name="Keiichi Furuido (古井戸 桂一)" userId="017bfce8-1cc4-4a0b-92d8-3a94f16a142d" providerId="ADAL" clId="{4DF3E95A-9155-4F85-9ABD-8DEAC31ABA14}" dt="2024-10-02T08:48:31.256" v="1947" actId="478"/>
          <ac:spMkLst>
            <pc:docMk/>
            <pc:sldMk cId="710001808" sldId="262"/>
            <ac:spMk id="11" creationId="{F6A04FFB-D6FD-2BAD-5999-8A60160BD511}"/>
          </ac:spMkLst>
        </pc:spChg>
        <pc:spChg chg="add del">
          <ac:chgData name="Keiichi Furuido (古井戸 桂一)" userId="017bfce8-1cc4-4a0b-92d8-3a94f16a142d" providerId="ADAL" clId="{4DF3E95A-9155-4F85-9ABD-8DEAC31ABA14}" dt="2024-10-02T08:48:31.256" v="1947" actId="478"/>
          <ac:spMkLst>
            <pc:docMk/>
            <pc:sldMk cId="710001808" sldId="262"/>
            <ac:spMk id="12" creationId="{F9E07AAD-AFFD-950E-ACFF-79D90FA154CD}"/>
          </ac:spMkLst>
        </pc:spChg>
        <pc:spChg chg="add del">
          <ac:chgData name="Keiichi Furuido (古井戸 桂一)" userId="017bfce8-1cc4-4a0b-92d8-3a94f16a142d" providerId="ADAL" clId="{4DF3E95A-9155-4F85-9ABD-8DEAC31ABA14}" dt="2024-10-02T08:48:31.256" v="1947" actId="478"/>
          <ac:spMkLst>
            <pc:docMk/>
            <pc:sldMk cId="710001808" sldId="262"/>
            <ac:spMk id="13" creationId="{FB1930D1-FCD9-65B3-ADE0-128C0984CA8C}"/>
          </ac:spMkLst>
        </pc:spChg>
        <pc:spChg chg="add del">
          <ac:chgData name="Keiichi Furuido (古井戸 桂一)" userId="017bfce8-1cc4-4a0b-92d8-3a94f16a142d" providerId="ADAL" clId="{4DF3E95A-9155-4F85-9ABD-8DEAC31ABA14}" dt="2024-10-02T08:48:31.256" v="1947" actId="478"/>
          <ac:spMkLst>
            <pc:docMk/>
            <pc:sldMk cId="710001808" sldId="262"/>
            <ac:spMk id="14" creationId="{64061CAB-93D7-EDF7-C6BE-50327886E1F1}"/>
          </ac:spMkLst>
        </pc:spChg>
        <pc:spChg chg="add del">
          <ac:chgData name="Keiichi Furuido (古井戸 桂一)" userId="017bfce8-1cc4-4a0b-92d8-3a94f16a142d" providerId="ADAL" clId="{4DF3E95A-9155-4F85-9ABD-8DEAC31ABA14}" dt="2024-10-02T08:48:31.256" v="1947" actId="478"/>
          <ac:spMkLst>
            <pc:docMk/>
            <pc:sldMk cId="710001808" sldId="262"/>
            <ac:spMk id="15" creationId="{96C2AB0C-6163-D4E9-C8BD-BA541A712A34}"/>
          </ac:spMkLst>
        </pc:spChg>
        <pc:spChg chg="add del">
          <ac:chgData name="Keiichi Furuido (古井戸 桂一)" userId="017bfce8-1cc4-4a0b-92d8-3a94f16a142d" providerId="ADAL" clId="{4DF3E95A-9155-4F85-9ABD-8DEAC31ABA14}" dt="2024-10-02T08:48:31.256" v="1947" actId="478"/>
          <ac:spMkLst>
            <pc:docMk/>
            <pc:sldMk cId="710001808" sldId="262"/>
            <ac:spMk id="16" creationId="{5F0F88BA-9477-9FA5-2A86-AD18C12BC3DB}"/>
          </ac:spMkLst>
        </pc:spChg>
        <pc:spChg chg="add del">
          <ac:chgData name="Keiichi Furuido (古井戸 桂一)" userId="017bfce8-1cc4-4a0b-92d8-3a94f16a142d" providerId="ADAL" clId="{4DF3E95A-9155-4F85-9ABD-8DEAC31ABA14}" dt="2024-10-02T08:48:31.256" v="1947" actId="478"/>
          <ac:spMkLst>
            <pc:docMk/>
            <pc:sldMk cId="710001808" sldId="262"/>
            <ac:spMk id="17" creationId="{AB3CCB55-3BF2-D903-E306-62D4DC9C7062}"/>
          </ac:spMkLst>
        </pc:spChg>
        <pc:spChg chg="add del">
          <ac:chgData name="Keiichi Furuido (古井戸 桂一)" userId="017bfce8-1cc4-4a0b-92d8-3a94f16a142d" providerId="ADAL" clId="{4DF3E95A-9155-4F85-9ABD-8DEAC31ABA14}" dt="2024-10-02T08:48:31.256" v="1947" actId="478"/>
          <ac:spMkLst>
            <pc:docMk/>
            <pc:sldMk cId="710001808" sldId="262"/>
            <ac:spMk id="18" creationId="{C732037E-E1FE-2667-1845-0706013FFC7C}"/>
          </ac:spMkLst>
        </pc:spChg>
        <pc:spChg chg="add del">
          <ac:chgData name="Keiichi Furuido (古井戸 桂一)" userId="017bfce8-1cc4-4a0b-92d8-3a94f16a142d" providerId="ADAL" clId="{4DF3E95A-9155-4F85-9ABD-8DEAC31ABA14}" dt="2024-10-02T08:48:31.256" v="1947" actId="478"/>
          <ac:spMkLst>
            <pc:docMk/>
            <pc:sldMk cId="710001808" sldId="262"/>
            <ac:spMk id="19" creationId="{57B099F5-3419-2DFC-5D1F-1E526FC10BC6}"/>
          </ac:spMkLst>
        </pc:spChg>
        <pc:spChg chg="add del">
          <ac:chgData name="Keiichi Furuido (古井戸 桂一)" userId="017bfce8-1cc4-4a0b-92d8-3a94f16a142d" providerId="ADAL" clId="{4DF3E95A-9155-4F85-9ABD-8DEAC31ABA14}" dt="2024-10-02T08:48:31.256" v="1947" actId="478"/>
          <ac:spMkLst>
            <pc:docMk/>
            <pc:sldMk cId="710001808" sldId="262"/>
            <ac:spMk id="20" creationId="{8A8F2A1B-AF32-215E-1582-EF2ACC55550F}"/>
          </ac:spMkLst>
        </pc:spChg>
        <pc:spChg chg="add del">
          <ac:chgData name="Keiichi Furuido (古井戸 桂一)" userId="017bfce8-1cc4-4a0b-92d8-3a94f16a142d" providerId="ADAL" clId="{4DF3E95A-9155-4F85-9ABD-8DEAC31ABA14}" dt="2024-10-02T08:48:31.256" v="1947" actId="478"/>
          <ac:spMkLst>
            <pc:docMk/>
            <pc:sldMk cId="710001808" sldId="262"/>
            <ac:spMk id="21" creationId="{537B55E1-EFCF-D4AD-99B5-14E994C5A4E6}"/>
          </ac:spMkLst>
        </pc:spChg>
      </pc:sldChg>
    </pc:docChg>
  </pc:docChgLst>
  <pc:docChgLst>
    <pc:chgData name="Keiichi Furuido (古井戸 桂一)" userId="017bfce8-1cc4-4a0b-92d8-3a94f16a142d" providerId="ADAL" clId="{46194675-765E-42F5-AC3D-97ED03189166}"/>
    <pc:docChg chg="undo custSel modSld">
      <pc:chgData name="Keiichi Furuido (古井戸 桂一)" userId="017bfce8-1cc4-4a0b-92d8-3a94f16a142d" providerId="ADAL" clId="{46194675-765E-42F5-AC3D-97ED03189166}" dt="2024-10-04T08:01:26.841" v="5728" actId="1076"/>
      <pc:docMkLst>
        <pc:docMk/>
      </pc:docMkLst>
      <pc:sldChg chg="modSp mod">
        <pc:chgData name="Keiichi Furuido (古井戸 桂一)" userId="017bfce8-1cc4-4a0b-92d8-3a94f16a142d" providerId="ADAL" clId="{46194675-765E-42F5-AC3D-97ED03189166}" dt="2024-10-03T23:32:38.356" v="561" actId="20577"/>
        <pc:sldMkLst>
          <pc:docMk/>
          <pc:sldMk cId="1552467928" sldId="257"/>
        </pc:sldMkLst>
        <pc:spChg chg="mod">
          <ac:chgData name="Keiichi Furuido (古井戸 桂一)" userId="017bfce8-1cc4-4a0b-92d8-3a94f16a142d" providerId="ADAL" clId="{46194675-765E-42F5-AC3D-97ED03189166}" dt="2024-10-03T23:32:38.356" v="561" actId="20577"/>
          <ac:spMkLst>
            <pc:docMk/>
            <pc:sldMk cId="1552467928" sldId="257"/>
            <ac:spMk id="4" creationId="{D457BB60-A5F3-1340-5181-B99FF2D4ECF3}"/>
          </ac:spMkLst>
        </pc:spChg>
      </pc:sldChg>
      <pc:sldChg chg="addSp delSp modSp mod">
        <pc:chgData name="Keiichi Furuido (古井戸 桂一)" userId="017bfce8-1cc4-4a0b-92d8-3a94f16a142d" providerId="ADAL" clId="{46194675-765E-42F5-AC3D-97ED03189166}" dt="2024-10-04T08:01:26.841" v="5728" actId="1076"/>
        <pc:sldMkLst>
          <pc:docMk/>
          <pc:sldMk cId="2222134386" sldId="259"/>
        </pc:sldMkLst>
        <pc:spChg chg="del">
          <ac:chgData name="Keiichi Furuido (古井戸 桂一)" userId="017bfce8-1cc4-4a0b-92d8-3a94f16a142d" providerId="ADAL" clId="{46194675-765E-42F5-AC3D-97ED03189166}" dt="2024-10-04T02:12:08.133" v="5423" actId="478"/>
          <ac:spMkLst>
            <pc:docMk/>
            <pc:sldMk cId="2222134386" sldId="259"/>
            <ac:spMk id="19" creationId="{57B099F5-3419-2DFC-5D1F-1E526FC10BC6}"/>
          </ac:spMkLst>
        </pc:spChg>
        <pc:spChg chg="add mod">
          <ac:chgData name="Keiichi Furuido (古井戸 桂一)" userId="017bfce8-1cc4-4a0b-92d8-3a94f16a142d" providerId="ADAL" clId="{46194675-765E-42F5-AC3D-97ED03189166}" dt="2024-10-04T08:01:26.841" v="5728" actId="1076"/>
          <ac:spMkLst>
            <pc:docMk/>
            <pc:sldMk cId="2222134386" sldId="259"/>
            <ac:spMk id="20" creationId="{6F6C12A1-B912-0838-0A4D-D9FB56D59BD5}"/>
          </ac:spMkLst>
        </pc:spChg>
        <pc:spChg chg="del">
          <ac:chgData name="Keiichi Furuido (古井戸 桂一)" userId="017bfce8-1cc4-4a0b-92d8-3a94f16a142d" providerId="ADAL" clId="{46194675-765E-42F5-AC3D-97ED03189166}" dt="2024-10-04T02:12:06.902" v="5422" actId="478"/>
          <ac:spMkLst>
            <pc:docMk/>
            <pc:sldMk cId="2222134386" sldId="259"/>
            <ac:spMk id="20" creationId="{8A8F2A1B-AF32-215E-1582-EF2ACC55550F}"/>
          </ac:spMkLst>
        </pc:spChg>
        <pc:spChg chg="mod">
          <ac:chgData name="Keiichi Furuido (古井戸 桂一)" userId="017bfce8-1cc4-4a0b-92d8-3a94f16a142d" providerId="ADAL" clId="{46194675-765E-42F5-AC3D-97ED03189166}" dt="2024-10-04T07:04:16.053" v="5552" actId="20577"/>
          <ac:spMkLst>
            <pc:docMk/>
            <pc:sldMk cId="2222134386" sldId="259"/>
            <ac:spMk id="57" creationId="{D443AB4A-4606-19B8-6CCB-92D1114B4529}"/>
          </ac:spMkLst>
        </pc:spChg>
        <pc:spChg chg="mod">
          <ac:chgData name="Keiichi Furuido (古井戸 桂一)" userId="017bfce8-1cc4-4a0b-92d8-3a94f16a142d" providerId="ADAL" clId="{46194675-765E-42F5-AC3D-97ED03189166}" dt="2024-10-04T08:01:24.365" v="5727" actId="1035"/>
          <ac:spMkLst>
            <pc:docMk/>
            <pc:sldMk cId="2222134386" sldId="259"/>
            <ac:spMk id="58" creationId="{88B9982E-5964-E405-50D9-6A1739D587A0}"/>
          </ac:spMkLst>
        </pc:spChg>
        <pc:graphicFrameChg chg="del mod modGraphic">
          <ac:chgData name="Keiichi Furuido (古井戸 桂一)" userId="017bfce8-1cc4-4a0b-92d8-3a94f16a142d" providerId="ADAL" clId="{46194675-765E-42F5-AC3D-97ED03189166}" dt="2024-10-04T07:59:35.812" v="5630" actId="478"/>
          <ac:graphicFrameMkLst>
            <pc:docMk/>
            <pc:sldMk cId="2222134386" sldId="259"/>
            <ac:graphicFrameMk id="41" creationId="{C3727424-DA3C-FAC6-1300-8A542E8B6206}"/>
          </ac:graphicFrameMkLst>
        </pc:graphicFrameChg>
        <pc:picChg chg="add mod">
          <ac:chgData name="Keiichi Furuido (古井戸 桂一)" userId="017bfce8-1cc4-4a0b-92d8-3a94f16a142d" providerId="ADAL" clId="{46194675-765E-42F5-AC3D-97ED03189166}" dt="2024-10-04T08:01:22.769" v="5718" actId="1035"/>
          <ac:picMkLst>
            <pc:docMk/>
            <pc:sldMk cId="2222134386" sldId="259"/>
            <ac:picMk id="10" creationId="{08DD3CAA-95C5-E25D-B856-A0F7809EF577}"/>
          </ac:picMkLst>
        </pc:picChg>
        <pc:picChg chg="add mod">
          <ac:chgData name="Keiichi Furuido (古井戸 桂一)" userId="017bfce8-1cc4-4a0b-92d8-3a94f16a142d" providerId="ADAL" clId="{46194675-765E-42F5-AC3D-97ED03189166}" dt="2024-10-04T08:01:20.282" v="5703" actId="1035"/>
          <ac:picMkLst>
            <pc:docMk/>
            <pc:sldMk cId="2222134386" sldId="259"/>
            <ac:picMk id="19" creationId="{91ADC4FE-C66C-C747-2836-C7AC2190065C}"/>
          </ac:picMkLst>
        </pc:picChg>
        <pc:picChg chg="del">
          <ac:chgData name="Keiichi Furuido (古井戸 桂一)" userId="017bfce8-1cc4-4a0b-92d8-3a94f16a142d" providerId="ADAL" clId="{46194675-765E-42F5-AC3D-97ED03189166}" dt="2024-10-04T07:11:58.109" v="5554" actId="478"/>
          <ac:picMkLst>
            <pc:docMk/>
            <pc:sldMk cId="2222134386" sldId="259"/>
            <ac:picMk id="54" creationId="{5DF840C1-C6CE-34E0-A4D4-D18FD736DB78}"/>
          </ac:picMkLst>
        </pc:picChg>
        <pc:picChg chg="del">
          <ac:chgData name="Keiichi Furuido (古井戸 桂一)" userId="017bfce8-1cc4-4a0b-92d8-3a94f16a142d" providerId="ADAL" clId="{46194675-765E-42F5-AC3D-97ED03189166}" dt="2024-10-04T07:11:57.659" v="5553" actId="478"/>
          <ac:picMkLst>
            <pc:docMk/>
            <pc:sldMk cId="2222134386" sldId="259"/>
            <ac:picMk id="56" creationId="{246E7E09-8B94-E56C-D1F5-2532821F8E7F}"/>
          </ac:picMkLst>
        </pc:picChg>
      </pc:sldChg>
      <pc:sldChg chg="modSp mod">
        <pc:chgData name="Keiichi Furuido (古井戸 桂一)" userId="017bfce8-1cc4-4a0b-92d8-3a94f16a142d" providerId="ADAL" clId="{46194675-765E-42F5-AC3D-97ED03189166}" dt="2024-10-04T00:16:30.944" v="2830" actId="20577"/>
        <pc:sldMkLst>
          <pc:docMk/>
          <pc:sldMk cId="2496191966" sldId="260"/>
        </pc:sldMkLst>
        <pc:spChg chg="mod">
          <ac:chgData name="Keiichi Furuido (古井戸 桂一)" userId="017bfce8-1cc4-4a0b-92d8-3a94f16a142d" providerId="ADAL" clId="{46194675-765E-42F5-AC3D-97ED03189166}" dt="2024-10-04T00:16:30.944" v="2830" actId="20577"/>
          <ac:spMkLst>
            <pc:docMk/>
            <pc:sldMk cId="2496191966" sldId="260"/>
            <ac:spMk id="4" creationId="{D457BB60-A5F3-1340-5181-B99FF2D4ECF3}"/>
          </ac:spMkLst>
        </pc:spChg>
      </pc:sldChg>
      <pc:sldChg chg="addSp delSp modSp mod">
        <pc:chgData name="Keiichi Furuido (古井戸 桂一)" userId="017bfce8-1cc4-4a0b-92d8-3a94f16a142d" providerId="ADAL" clId="{46194675-765E-42F5-AC3D-97ED03189166}" dt="2024-10-04T02:11:44.547" v="5421" actId="20577"/>
        <pc:sldMkLst>
          <pc:docMk/>
          <pc:sldMk cId="1874472766" sldId="261"/>
        </pc:sldMkLst>
        <pc:spChg chg="add mod">
          <ac:chgData name="Keiichi Furuido (古井戸 桂一)" userId="017bfce8-1cc4-4a0b-92d8-3a94f16a142d" providerId="ADAL" clId="{46194675-765E-42F5-AC3D-97ED03189166}" dt="2024-10-03T23:32:59.008" v="564"/>
          <ac:spMkLst>
            <pc:docMk/>
            <pc:sldMk cId="1874472766" sldId="261"/>
            <ac:spMk id="2" creationId="{32AEBA15-AF31-96DE-63A5-30D67ABB4FAA}"/>
          </ac:spMkLst>
        </pc:spChg>
        <pc:spChg chg="del">
          <ac:chgData name="Keiichi Furuido (古井戸 桂一)" userId="017bfce8-1cc4-4a0b-92d8-3a94f16a142d" providerId="ADAL" clId="{46194675-765E-42F5-AC3D-97ED03189166}" dt="2024-10-03T23:31:52.319" v="426" actId="478"/>
          <ac:spMkLst>
            <pc:docMk/>
            <pc:sldMk cId="1874472766" sldId="261"/>
            <ac:spMk id="4" creationId="{D457BB60-A5F3-1340-5181-B99FF2D4ECF3}"/>
          </ac:spMkLst>
        </pc:spChg>
        <pc:spChg chg="del mod">
          <ac:chgData name="Keiichi Furuido (古井戸 桂一)" userId="017bfce8-1cc4-4a0b-92d8-3a94f16a142d" providerId="ADAL" clId="{46194675-765E-42F5-AC3D-97ED03189166}" dt="2024-10-03T23:31:30.792" v="423" actId="478"/>
          <ac:spMkLst>
            <pc:docMk/>
            <pc:sldMk cId="1874472766" sldId="261"/>
            <ac:spMk id="5" creationId="{A2224791-B5A8-8FF6-02A5-7C48FF807A5D}"/>
          </ac:spMkLst>
        </pc:spChg>
        <pc:spChg chg="add mod">
          <ac:chgData name="Keiichi Furuido (古井戸 桂一)" userId="017bfce8-1cc4-4a0b-92d8-3a94f16a142d" providerId="ADAL" clId="{46194675-765E-42F5-AC3D-97ED03189166}" dt="2024-10-04T00:31:57.675" v="3513" actId="1036"/>
          <ac:spMkLst>
            <pc:docMk/>
            <pc:sldMk cId="1874472766" sldId="261"/>
            <ac:spMk id="6" creationId="{EB020BA5-3DDF-C930-1A2B-1E3EB4AB2E4F}"/>
          </ac:spMkLst>
        </pc:spChg>
        <pc:spChg chg="add del mod">
          <ac:chgData name="Keiichi Furuido (古井戸 桂一)" userId="017bfce8-1cc4-4a0b-92d8-3a94f16a142d" providerId="ADAL" clId="{46194675-765E-42F5-AC3D-97ED03189166}" dt="2024-10-04T02:10:50.429" v="5410" actId="478"/>
          <ac:spMkLst>
            <pc:docMk/>
            <pc:sldMk cId="1874472766" sldId="261"/>
            <ac:spMk id="7" creationId="{350677E5-6FC1-E4AA-A4C6-0AC7A058FEF1}"/>
          </ac:spMkLst>
        </pc:spChg>
        <pc:spChg chg="add mod">
          <ac:chgData name="Keiichi Furuido (古井戸 桂一)" userId="017bfce8-1cc4-4a0b-92d8-3a94f16a142d" providerId="ADAL" clId="{46194675-765E-42F5-AC3D-97ED03189166}" dt="2024-10-04T00:49:02.197" v="4363" actId="1076"/>
          <ac:spMkLst>
            <pc:docMk/>
            <pc:sldMk cId="1874472766" sldId="261"/>
            <ac:spMk id="8" creationId="{7D0C8449-4048-6E62-B536-9C63CE54CE74}"/>
          </ac:spMkLst>
        </pc:spChg>
        <pc:spChg chg="add mod">
          <ac:chgData name="Keiichi Furuido (古井戸 桂一)" userId="017bfce8-1cc4-4a0b-92d8-3a94f16a142d" providerId="ADAL" clId="{46194675-765E-42F5-AC3D-97ED03189166}" dt="2024-10-04T01:20:35.873" v="5024" actId="1076"/>
          <ac:spMkLst>
            <pc:docMk/>
            <pc:sldMk cId="1874472766" sldId="261"/>
            <ac:spMk id="9" creationId="{EFC55605-0D13-3D8E-96A4-B4E3BC3C4C9E}"/>
          </ac:spMkLst>
        </pc:spChg>
        <pc:spChg chg="add del mod">
          <ac:chgData name="Keiichi Furuido (古井戸 桂一)" userId="017bfce8-1cc4-4a0b-92d8-3a94f16a142d" providerId="ADAL" clId="{46194675-765E-42F5-AC3D-97ED03189166}" dt="2024-10-04T02:10:53.745" v="5411" actId="478"/>
          <ac:spMkLst>
            <pc:docMk/>
            <pc:sldMk cId="1874472766" sldId="261"/>
            <ac:spMk id="12" creationId="{94D088F6-CC42-1672-AFFE-9837BAB32908}"/>
          </ac:spMkLst>
        </pc:spChg>
        <pc:spChg chg="add del mod">
          <ac:chgData name="Keiichi Furuido (古井戸 桂一)" userId="017bfce8-1cc4-4a0b-92d8-3a94f16a142d" providerId="ADAL" clId="{46194675-765E-42F5-AC3D-97ED03189166}" dt="2024-10-04T02:10:53.745" v="5411" actId="478"/>
          <ac:spMkLst>
            <pc:docMk/>
            <pc:sldMk cId="1874472766" sldId="261"/>
            <ac:spMk id="17" creationId="{5042DA27-06A8-6660-A203-DC00B3A50BA4}"/>
          </ac:spMkLst>
        </pc:spChg>
        <pc:spChg chg="add del mod">
          <ac:chgData name="Keiichi Furuido (古井戸 桂一)" userId="017bfce8-1cc4-4a0b-92d8-3a94f16a142d" providerId="ADAL" clId="{46194675-765E-42F5-AC3D-97ED03189166}" dt="2024-10-04T02:10:53.745" v="5411" actId="478"/>
          <ac:spMkLst>
            <pc:docMk/>
            <pc:sldMk cId="1874472766" sldId="261"/>
            <ac:spMk id="18" creationId="{8C2CDF33-F734-EFF2-896C-D93D04E851D7}"/>
          </ac:spMkLst>
        </pc:spChg>
        <pc:spChg chg="add mod">
          <ac:chgData name="Keiichi Furuido (古井戸 桂一)" userId="017bfce8-1cc4-4a0b-92d8-3a94f16a142d" providerId="ADAL" clId="{46194675-765E-42F5-AC3D-97ED03189166}" dt="2024-10-04T00:31:57.675" v="3513" actId="1036"/>
          <ac:spMkLst>
            <pc:docMk/>
            <pc:sldMk cId="1874472766" sldId="261"/>
            <ac:spMk id="19" creationId="{964CE089-485F-AD88-980E-D8293F13567A}"/>
          </ac:spMkLst>
        </pc:spChg>
        <pc:spChg chg="add del mod">
          <ac:chgData name="Keiichi Furuido (古井戸 桂一)" userId="017bfce8-1cc4-4a0b-92d8-3a94f16a142d" providerId="ADAL" clId="{46194675-765E-42F5-AC3D-97ED03189166}" dt="2024-10-04T02:10:53.745" v="5411" actId="478"/>
          <ac:spMkLst>
            <pc:docMk/>
            <pc:sldMk cId="1874472766" sldId="261"/>
            <ac:spMk id="21" creationId="{F485B1B9-92E2-46B7-1A10-0A1DD0205E21}"/>
          </ac:spMkLst>
        </pc:spChg>
        <pc:spChg chg="add del mod">
          <ac:chgData name="Keiichi Furuido (古井戸 桂一)" userId="017bfce8-1cc4-4a0b-92d8-3a94f16a142d" providerId="ADAL" clId="{46194675-765E-42F5-AC3D-97ED03189166}" dt="2024-10-04T01:27:02.742" v="5118" actId="478"/>
          <ac:spMkLst>
            <pc:docMk/>
            <pc:sldMk cId="1874472766" sldId="261"/>
            <ac:spMk id="24" creationId="{95684709-F8DF-931E-C858-4F5D7381AA03}"/>
          </ac:spMkLst>
        </pc:spChg>
        <pc:spChg chg="add del mod">
          <ac:chgData name="Keiichi Furuido (古井戸 桂一)" userId="017bfce8-1cc4-4a0b-92d8-3a94f16a142d" providerId="ADAL" clId="{46194675-765E-42F5-AC3D-97ED03189166}" dt="2024-10-04T02:10:50.429" v="5410" actId="478"/>
          <ac:spMkLst>
            <pc:docMk/>
            <pc:sldMk cId="1874472766" sldId="261"/>
            <ac:spMk id="27" creationId="{EF4AF40F-3214-227C-BE60-F9818624CC60}"/>
          </ac:spMkLst>
        </pc:spChg>
        <pc:spChg chg="add del mod">
          <ac:chgData name="Keiichi Furuido (古井戸 桂一)" userId="017bfce8-1cc4-4a0b-92d8-3a94f16a142d" providerId="ADAL" clId="{46194675-765E-42F5-AC3D-97ED03189166}" dt="2024-10-04T02:10:48.134" v="5409" actId="478"/>
          <ac:spMkLst>
            <pc:docMk/>
            <pc:sldMk cId="1874472766" sldId="261"/>
            <ac:spMk id="29" creationId="{7636A4F1-DCC3-3CEE-FA3E-8EE1FD46EA07}"/>
          </ac:spMkLst>
        </pc:spChg>
        <pc:spChg chg="add del mod">
          <ac:chgData name="Keiichi Furuido (古井戸 桂一)" userId="017bfce8-1cc4-4a0b-92d8-3a94f16a142d" providerId="ADAL" clId="{46194675-765E-42F5-AC3D-97ED03189166}" dt="2024-10-04T02:10:50.429" v="5410" actId="478"/>
          <ac:spMkLst>
            <pc:docMk/>
            <pc:sldMk cId="1874472766" sldId="261"/>
            <ac:spMk id="31" creationId="{05A3FCEC-6C5E-3EDB-C8FC-E2E2BFB09B6C}"/>
          </ac:spMkLst>
        </pc:spChg>
        <pc:spChg chg="add mod">
          <ac:chgData name="Keiichi Furuido (古井戸 桂一)" userId="017bfce8-1cc4-4a0b-92d8-3a94f16a142d" providerId="ADAL" clId="{46194675-765E-42F5-AC3D-97ED03189166}" dt="2024-10-04T00:31:57.675" v="3513" actId="1036"/>
          <ac:spMkLst>
            <pc:docMk/>
            <pc:sldMk cId="1874472766" sldId="261"/>
            <ac:spMk id="32" creationId="{6EE3C0FA-7260-382C-46E2-9A3022896FF1}"/>
          </ac:spMkLst>
        </pc:spChg>
        <pc:spChg chg="add mod">
          <ac:chgData name="Keiichi Furuido (古井戸 桂一)" userId="017bfce8-1cc4-4a0b-92d8-3a94f16a142d" providerId="ADAL" clId="{46194675-765E-42F5-AC3D-97ED03189166}" dt="2024-10-04T00:31:57.675" v="3513" actId="1036"/>
          <ac:spMkLst>
            <pc:docMk/>
            <pc:sldMk cId="1874472766" sldId="261"/>
            <ac:spMk id="33" creationId="{3D5801EE-4732-EE6E-0AC3-954152A864ED}"/>
          </ac:spMkLst>
        </pc:spChg>
        <pc:spChg chg="add mod">
          <ac:chgData name="Keiichi Furuido (古井戸 桂一)" userId="017bfce8-1cc4-4a0b-92d8-3a94f16a142d" providerId="ADAL" clId="{46194675-765E-42F5-AC3D-97ED03189166}" dt="2024-10-04T00:31:57.675" v="3513" actId="1036"/>
          <ac:spMkLst>
            <pc:docMk/>
            <pc:sldMk cId="1874472766" sldId="261"/>
            <ac:spMk id="39" creationId="{1DFE990B-ECD1-EBEF-5BEC-19208E03A2DB}"/>
          </ac:spMkLst>
        </pc:spChg>
        <pc:spChg chg="add mod">
          <ac:chgData name="Keiichi Furuido (古井戸 桂一)" userId="017bfce8-1cc4-4a0b-92d8-3a94f16a142d" providerId="ADAL" clId="{46194675-765E-42F5-AC3D-97ED03189166}" dt="2024-10-04T00:31:57.675" v="3513" actId="1036"/>
          <ac:spMkLst>
            <pc:docMk/>
            <pc:sldMk cId="1874472766" sldId="261"/>
            <ac:spMk id="40" creationId="{52B6D8AA-9754-F376-EEAC-C7458DAFE204}"/>
          </ac:spMkLst>
        </pc:spChg>
        <pc:spChg chg="add mod">
          <ac:chgData name="Keiichi Furuido (古井戸 桂一)" userId="017bfce8-1cc4-4a0b-92d8-3a94f16a142d" providerId="ADAL" clId="{46194675-765E-42F5-AC3D-97ED03189166}" dt="2024-10-04T00:51:06.113" v="4388" actId="1076"/>
          <ac:spMkLst>
            <pc:docMk/>
            <pc:sldMk cId="1874472766" sldId="261"/>
            <ac:spMk id="41" creationId="{480BFA5E-9DD3-6813-D865-C53B2A656FE3}"/>
          </ac:spMkLst>
        </pc:spChg>
        <pc:spChg chg="add mod">
          <ac:chgData name="Keiichi Furuido (古井戸 桂一)" userId="017bfce8-1cc4-4a0b-92d8-3a94f16a142d" providerId="ADAL" clId="{46194675-765E-42F5-AC3D-97ED03189166}" dt="2024-10-04T00:31:57.675" v="3513" actId="1036"/>
          <ac:spMkLst>
            <pc:docMk/>
            <pc:sldMk cId="1874472766" sldId="261"/>
            <ac:spMk id="43" creationId="{3D243176-8B42-A3E7-6CBF-14D6F1E80D74}"/>
          </ac:spMkLst>
        </pc:spChg>
        <pc:spChg chg="add del mod">
          <ac:chgData name="Keiichi Furuido (古井戸 桂一)" userId="017bfce8-1cc4-4a0b-92d8-3a94f16a142d" providerId="ADAL" clId="{46194675-765E-42F5-AC3D-97ED03189166}" dt="2024-10-04T01:10:24.837" v="4746" actId="478"/>
          <ac:spMkLst>
            <pc:docMk/>
            <pc:sldMk cId="1874472766" sldId="261"/>
            <ac:spMk id="44" creationId="{A2390A1B-79C2-4A4B-601B-DB025C4EEF1E}"/>
          </ac:spMkLst>
        </pc:spChg>
        <pc:spChg chg="add mod">
          <ac:chgData name="Keiichi Furuido (古井戸 桂一)" userId="017bfce8-1cc4-4a0b-92d8-3a94f16a142d" providerId="ADAL" clId="{46194675-765E-42F5-AC3D-97ED03189166}" dt="2024-10-04T00:37:31.407" v="3974" actId="20577"/>
          <ac:spMkLst>
            <pc:docMk/>
            <pc:sldMk cId="1874472766" sldId="261"/>
            <ac:spMk id="46" creationId="{B4CB64CA-DF7B-2FD3-540C-FA55186E7EA1}"/>
          </ac:spMkLst>
        </pc:spChg>
        <pc:spChg chg="add mod">
          <ac:chgData name="Keiichi Furuido (古井戸 桂一)" userId="017bfce8-1cc4-4a0b-92d8-3a94f16a142d" providerId="ADAL" clId="{46194675-765E-42F5-AC3D-97ED03189166}" dt="2024-10-04T00:50:29.372" v="4383" actId="1076"/>
          <ac:spMkLst>
            <pc:docMk/>
            <pc:sldMk cId="1874472766" sldId="261"/>
            <ac:spMk id="52" creationId="{A45FB732-B904-6D36-85AC-84CAE27D2D11}"/>
          </ac:spMkLst>
        </pc:spChg>
        <pc:spChg chg="add mod">
          <ac:chgData name="Keiichi Furuido (古井戸 桂一)" userId="017bfce8-1cc4-4a0b-92d8-3a94f16a142d" providerId="ADAL" clId="{46194675-765E-42F5-AC3D-97ED03189166}" dt="2024-10-04T00:50:24.628" v="4382" actId="1076"/>
          <ac:spMkLst>
            <pc:docMk/>
            <pc:sldMk cId="1874472766" sldId="261"/>
            <ac:spMk id="54" creationId="{1F31F898-2269-E29A-CE33-A6CE798644B2}"/>
          </ac:spMkLst>
        </pc:spChg>
        <pc:spChg chg="add mod">
          <ac:chgData name="Keiichi Furuido (古井戸 桂一)" userId="017bfce8-1cc4-4a0b-92d8-3a94f16a142d" providerId="ADAL" clId="{46194675-765E-42F5-AC3D-97ED03189166}" dt="2024-10-04T00:50:22.238" v="4381" actId="1076"/>
          <ac:spMkLst>
            <pc:docMk/>
            <pc:sldMk cId="1874472766" sldId="261"/>
            <ac:spMk id="56" creationId="{02B902F5-E795-973C-B319-B308ACFEAA14}"/>
          </ac:spMkLst>
        </pc:spChg>
        <pc:spChg chg="add mod">
          <ac:chgData name="Keiichi Furuido (古井戸 桂一)" userId="017bfce8-1cc4-4a0b-92d8-3a94f16a142d" providerId="ADAL" clId="{46194675-765E-42F5-AC3D-97ED03189166}" dt="2024-10-04T00:57:38.785" v="4453" actId="20577"/>
          <ac:spMkLst>
            <pc:docMk/>
            <pc:sldMk cId="1874472766" sldId="261"/>
            <ac:spMk id="58" creationId="{62B6490E-9547-4724-782E-636E62B250C9}"/>
          </ac:spMkLst>
        </pc:spChg>
        <pc:spChg chg="add mod">
          <ac:chgData name="Keiichi Furuido (古井戸 桂一)" userId="017bfce8-1cc4-4a0b-92d8-3a94f16a142d" providerId="ADAL" clId="{46194675-765E-42F5-AC3D-97ED03189166}" dt="2024-10-04T00:51:37.979" v="4422" actId="20577"/>
          <ac:spMkLst>
            <pc:docMk/>
            <pc:sldMk cId="1874472766" sldId="261"/>
            <ac:spMk id="64" creationId="{03410C84-664F-4D7B-F3A4-311AEE3F0190}"/>
          </ac:spMkLst>
        </pc:spChg>
        <pc:spChg chg="add mod">
          <ac:chgData name="Keiichi Furuido (古井戸 桂一)" userId="017bfce8-1cc4-4a0b-92d8-3a94f16a142d" providerId="ADAL" clId="{46194675-765E-42F5-AC3D-97ED03189166}" dt="2024-10-04T00:52:02.206" v="4429" actId="20577"/>
          <ac:spMkLst>
            <pc:docMk/>
            <pc:sldMk cId="1874472766" sldId="261"/>
            <ac:spMk id="66" creationId="{B90DFE96-C5BB-DACD-F616-1A984A0A8D0D}"/>
          </ac:spMkLst>
        </pc:spChg>
        <pc:spChg chg="add mod">
          <ac:chgData name="Keiichi Furuido (古井戸 桂一)" userId="017bfce8-1cc4-4a0b-92d8-3a94f16a142d" providerId="ADAL" clId="{46194675-765E-42F5-AC3D-97ED03189166}" dt="2024-10-04T02:11:38.896" v="5418" actId="13926"/>
          <ac:spMkLst>
            <pc:docMk/>
            <pc:sldMk cId="1874472766" sldId="261"/>
            <ac:spMk id="67" creationId="{5C68A5A5-124E-D366-010F-A96622ADC735}"/>
          </ac:spMkLst>
        </pc:spChg>
        <pc:spChg chg="add mod">
          <ac:chgData name="Keiichi Furuido (古井戸 桂一)" userId="017bfce8-1cc4-4a0b-92d8-3a94f16a142d" providerId="ADAL" clId="{46194675-765E-42F5-AC3D-97ED03189166}" dt="2024-10-04T00:59:23.224" v="4546" actId="20577"/>
          <ac:spMkLst>
            <pc:docMk/>
            <pc:sldMk cId="1874472766" sldId="261"/>
            <ac:spMk id="72" creationId="{D1935CAA-4567-DE3E-B935-A78E9DDE14AF}"/>
          </ac:spMkLst>
        </pc:spChg>
        <pc:spChg chg="add mod">
          <ac:chgData name="Keiichi Furuido (古井戸 桂一)" userId="017bfce8-1cc4-4a0b-92d8-3a94f16a142d" providerId="ADAL" clId="{46194675-765E-42F5-AC3D-97ED03189166}" dt="2024-10-04T01:00:13.996" v="4552" actId="1076"/>
          <ac:spMkLst>
            <pc:docMk/>
            <pc:sldMk cId="1874472766" sldId="261"/>
            <ac:spMk id="76" creationId="{68FED810-E65A-A22A-3BCD-35167F2E2846}"/>
          </ac:spMkLst>
        </pc:spChg>
        <pc:spChg chg="add mod">
          <ac:chgData name="Keiichi Furuido (古井戸 桂一)" userId="017bfce8-1cc4-4a0b-92d8-3a94f16a142d" providerId="ADAL" clId="{46194675-765E-42F5-AC3D-97ED03189166}" dt="2024-10-04T01:01:35.709" v="4620" actId="20577"/>
          <ac:spMkLst>
            <pc:docMk/>
            <pc:sldMk cId="1874472766" sldId="261"/>
            <ac:spMk id="77" creationId="{48A632C9-C9F7-0DE1-DE7A-2F40DA739943}"/>
          </ac:spMkLst>
        </pc:spChg>
        <pc:spChg chg="add mod">
          <ac:chgData name="Keiichi Furuido (古井戸 桂一)" userId="017bfce8-1cc4-4a0b-92d8-3a94f16a142d" providerId="ADAL" clId="{46194675-765E-42F5-AC3D-97ED03189166}" dt="2024-10-04T02:11:36.118" v="5417" actId="13926"/>
          <ac:spMkLst>
            <pc:docMk/>
            <pc:sldMk cId="1874472766" sldId="261"/>
            <ac:spMk id="79" creationId="{E37A8B95-6383-93BC-CC5E-50C04BB7AFBC}"/>
          </ac:spMkLst>
        </pc:spChg>
        <pc:spChg chg="add mod">
          <ac:chgData name="Keiichi Furuido (古井戸 桂一)" userId="017bfce8-1cc4-4a0b-92d8-3a94f16a142d" providerId="ADAL" clId="{46194675-765E-42F5-AC3D-97ED03189166}" dt="2024-10-04T02:11:44.547" v="5421" actId="20577"/>
          <ac:spMkLst>
            <pc:docMk/>
            <pc:sldMk cId="1874472766" sldId="261"/>
            <ac:spMk id="82" creationId="{378DDF35-359F-0D21-EC99-C3DE326AA197}"/>
          </ac:spMkLst>
        </pc:spChg>
        <pc:spChg chg="add mod">
          <ac:chgData name="Keiichi Furuido (古井戸 桂一)" userId="017bfce8-1cc4-4a0b-92d8-3a94f16a142d" providerId="ADAL" clId="{46194675-765E-42F5-AC3D-97ED03189166}" dt="2024-10-04T02:11:18.878" v="5416" actId="13926"/>
          <ac:spMkLst>
            <pc:docMk/>
            <pc:sldMk cId="1874472766" sldId="261"/>
            <ac:spMk id="85" creationId="{7D75A2A8-38D7-1E1D-AA74-8FC017CA8E8E}"/>
          </ac:spMkLst>
        </pc:spChg>
        <pc:spChg chg="add mod">
          <ac:chgData name="Keiichi Furuido (古井戸 桂一)" userId="017bfce8-1cc4-4a0b-92d8-3a94f16a142d" providerId="ADAL" clId="{46194675-765E-42F5-AC3D-97ED03189166}" dt="2024-10-04T01:14:25.739" v="4910" actId="1076"/>
          <ac:spMkLst>
            <pc:docMk/>
            <pc:sldMk cId="1874472766" sldId="261"/>
            <ac:spMk id="90" creationId="{A26A2E10-3FCC-CC64-F0A8-FF140C667B3A}"/>
          </ac:spMkLst>
        </pc:spChg>
        <pc:spChg chg="add mod">
          <ac:chgData name="Keiichi Furuido (古井戸 桂一)" userId="017bfce8-1cc4-4a0b-92d8-3a94f16a142d" providerId="ADAL" clId="{46194675-765E-42F5-AC3D-97ED03189166}" dt="2024-10-04T01:28:25.371" v="5201" actId="20577"/>
          <ac:spMkLst>
            <pc:docMk/>
            <pc:sldMk cId="1874472766" sldId="261"/>
            <ac:spMk id="95" creationId="{5C64937B-EA5D-FA61-ECD0-6631A925D6E6}"/>
          </ac:spMkLst>
        </pc:spChg>
        <pc:spChg chg="add mod">
          <ac:chgData name="Keiichi Furuido (古井戸 桂一)" userId="017bfce8-1cc4-4a0b-92d8-3a94f16a142d" providerId="ADAL" clId="{46194675-765E-42F5-AC3D-97ED03189166}" dt="2024-10-04T01:16:32.359" v="4971" actId="1076"/>
          <ac:spMkLst>
            <pc:docMk/>
            <pc:sldMk cId="1874472766" sldId="261"/>
            <ac:spMk id="97" creationId="{07549C0C-821D-31B2-E803-57C8AD48B0D1}"/>
          </ac:spMkLst>
        </pc:spChg>
        <pc:spChg chg="add mod">
          <ac:chgData name="Keiichi Furuido (古井戸 桂一)" userId="017bfce8-1cc4-4a0b-92d8-3a94f16a142d" providerId="ADAL" clId="{46194675-765E-42F5-AC3D-97ED03189166}" dt="2024-10-04T02:07:41.671" v="5208" actId="1076"/>
          <ac:spMkLst>
            <pc:docMk/>
            <pc:sldMk cId="1874472766" sldId="261"/>
            <ac:spMk id="100" creationId="{8142586F-DAEF-B091-A719-37D9F6902F71}"/>
          </ac:spMkLst>
        </pc:spChg>
        <pc:spChg chg="add mod">
          <ac:chgData name="Keiichi Furuido (古井戸 桂一)" userId="017bfce8-1cc4-4a0b-92d8-3a94f16a142d" providerId="ADAL" clId="{46194675-765E-42F5-AC3D-97ED03189166}" dt="2024-10-04T01:22:07.491" v="5086" actId="20577"/>
          <ac:spMkLst>
            <pc:docMk/>
            <pc:sldMk cId="1874472766" sldId="261"/>
            <ac:spMk id="112" creationId="{78870D52-C041-0A98-3082-D097414C5898}"/>
          </ac:spMkLst>
        </pc:spChg>
        <pc:spChg chg="add mod">
          <ac:chgData name="Keiichi Furuido (古井戸 桂一)" userId="017bfce8-1cc4-4a0b-92d8-3a94f16a142d" providerId="ADAL" clId="{46194675-765E-42F5-AC3D-97ED03189166}" dt="2024-10-04T01:27:25.166" v="5120" actId="1076"/>
          <ac:spMkLst>
            <pc:docMk/>
            <pc:sldMk cId="1874472766" sldId="261"/>
            <ac:spMk id="113" creationId="{E0ACC506-A59F-D3BA-87AB-08890C479239}"/>
          </ac:spMkLst>
        </pc:spChg>
        <pc:spChg chg="add mod">
          <ac:chgData name="Keiichi Furuido (古井戸 桂一)" userId="017bfce8-1cc4-4a0b-92d8-3a94f16a142d" providerId="ADAL" clId="{46194675-765E-42F5-AC3D-97ED03189166}" dt="2024-10-04T01:27:55.569" v="5170" actId="20577"/>
          <ac:spMkLst>
            <pc:docMk/>
            <pc:sldMk cId="1874472766" sldId="261"/>
            <ac:spMk id="114" creationId="{29E44E90-6A8A-6DC0-C850-2BBED159D416}"/>
          </ac:spMkLst>
        </pc:spChg>
        <pc:spChg chg="add mod">
          <ac:chgData name="Keiichi Furuido (古井戸 桂一)" userId="017bfce8-1cc4-4a0b-92d8-3a94f16a142d" providerId="ADAL" clId="{46194675-765E-42F5-AC3D-97ED03189166}" dt="2024-10-04T02:08:11.102" v="5241" actId="20577"/>
          <ac:spMkLst>
            <pc:docMk/>
            <pc:sldMk cId="1874472766" sldId="261"/>
            <ac:spMk id="117" creationId="{116F4623-96BB-2C91-D60B-B5AF4DB242B9}"/>
          </ac:spMkLst>
        </pc:spChg>
        <pc:spChg chg="add mod">
          <ac:chgData name="Keiichi Furuido (古井戸 桂一)" userId="017bfce8-1cc4-4a0b-92d8-3a94f16a142d" providerId="ADAL" clId="{46194675-765E-42F5-AC3D-97ED03189166}" dt="2024-10-04T02:08:24.420" v="5250" actId="20577"/>
          <ac:spMkLst>
            <pc:docMk/>
            <pc:sldMk cId="1874472766" sldId="261"/>
            <ac:spMk id="118" creationId="{694C6DF4-BCCA-C547-3FB7-E1289516710A}"/>
          </ac:spMkLst>
        </pc:spChg>
        <pc:spChg chg="add mod">
          <ac:chgData name="Keiichi Furuido (古井戸 桂一)" userId="017bfce8-1cc4-4a0b-92d8-3a94f16a142d" providerId="ADAL" clId="{46194675-765E-42F5-AC3D-97ED03189166}" dt="2024-10-04T02:10:32.002" v="5407" actId="20577"/>
          <ac:spMkLst>
            <pc:docMk/>
            <pc:sldMk cId="1874472766" sldId="261"/>
            <ac:spMk id="121" creationId="{3668719A-267C-F626-2415-BEAD8078E55A}"/>
          </ac:spMkLst>
        </pc:spChg>
        <pc:graphicFrameChg chg="add mod modGraphic">
          <ac:chgData name="Keiichi Furuido (古井戸 桂一)" userId="017bfce8-1cc4-4a0b-92d8-3a94f16a142d" providerId="ADAL" clId="{46194675-765E-42F5-AC3D-97ED03189166}" dt="2024-10-04T01:27:00.688" v="5117" actId="1076"/>
          <ac:graphicFrameMkLst>
            <pc:docMk/>
            <pc:sldMk cId="1874472766" sldId="261"/>
            <ac:graphicFrameMk id="3" creationId="{E9EFCCCE-8B95-44DF-4BC3-A60B995D8FD3}"/>
          </ac:graphicFrameMkLst>
        </pc:graphicFrameChg>
        <pc:graphicFrameChg chg="add del mod">
          <ac:chgData name="Keiichi Furuido (古井戸 桂一)" userId="017bfce8-1cc4-4a0b-92d8-3a94f16a142d" providerId="ADAL" clId="{46194675-765E-42F5-AC3D-97ED03189166}" dt="2024-10-04T01:06:36.258" v="4679" actId="478"/>
          <ac:graphicFrameMkLst>
            <pc:docMk/>
            <pc:sldMk cId="1874472766" sldId="261"/>
            <ac:graphicFrameMk id="81" creationId="{9C433297-3DD6-B12F-7E31-1C8FC689C9F8}"/>
          </ac:graphicFrameMkLst>
        </pc:graphicFrameChg>
        <pc:picChg chg="add del mod">
          <ac:chgData name="Keiichi Furuido (古井戸 桂一)" userId="017bfce8-1cc4-4a0b-92d8-3a94f16a142d" providerId="ADAL" clId="{46194675-765E-42F5-AC3D-97ED03189166}" dt="2024-10-04T01:19:54.891" v="5016" actId="478"/>
          <ac:picMkLst>
            <pc:docMk/>
            <pc:sldMk cId="1874472766" sldId="261"/>
            <ac:picMk id="89" creationId="{428F6318-29B3-CB4E-82AE-3A6BD1973F0B}"/>
          </ac:picMkLst>
        </pc:picChg>
        <pc:picChg chg="add del mod">
          <ac:chgData name="Keiichi Furuido (古井戸 桂一)" userId="017bfce8-1cc4-4a0b-92d8-3a94f16a142d" providerId="ADAL" clId="{46194675-765E-42F5-AC3D-97ED03189166}" dt="2024-10-04T02:10:44.843" v="5408" actId="478"/>
          <ac:picMkLst>
            <pc:docMk/>
            <pc:sldMk cId="1874472766" sldId="261"/>
            <ac:picMk id="104" creationId="{F8FAC681-1FC4-0045-787E-2190B51198AE}"/>
          </ac:picMkLst>
        </pc:picChg>
        <pc:cxnChg chg="add mod">
          <ac:chgData name="Keiichi Furuido (古井戸 桂一)" userId="017bfce8-1cc4-4a0b-92d8-3a94f16a142d" providerId="ADAL" clId="{46194675-765E-42F5-AC3D-97ED03189166}" dt="2024-10-04T00:31:57.675" v="3513" actId="1036"/>
          <ac:cxnSpMkLst>
            <pc:docMk/>
            <pc:sldMk cId="1874472766" sldId="261"/>
            <ac:cxnSpMk id="10" creationId="{CFE54C8E-6297-6EFB-69E8-C60D4B0FE052}"/>
          </ac:cxnSpMkLst>
        </pc:cxnChg>
        <pc:cxnChg chg="add del mod">
          <ac:chgData name="Keiichi Furuido (古井戸 桂一)" userId="017bfce8-1cc4-4a0b-92d8-3a94f16a142d" providerId="ADAL" clId="{46194675-765E-42F5-AC3D-97ED03189166}" dt="2024-10-04T02:10:50.429" v="5410" actId="478"/>
          <ac:cxnSpMkLst>
            <pc:docMk/>
            <pc:sldMk cId="1874472766" sldId="261"/>
            <ac:cxnSpMk id="11" creationId="{38F29057-EFF8-012E-FE12-92A1ABC20ABA}"/>
          </ac:cxnSpMkLst>
        </pc:cxnChg>
        <pc:cxnChg chg="add del mod">
          <ac:chgData name="Keiichi Furuido (古井戸 桂一)" userId="017bfce8-1cc4-4a0b-92d8-3a94f16a142d" providerId="ADAL" clId="{46194675-765E-42F5-AC3D-97ED03189166}" dt="2024-10-04T02:10:53.745" v="5411" actId="478"/>
          <ac:cxnSpMkLst>
            <pc:docMk/>
            <pc:sldMk cId="1874472766" sldId="261"/>
            <ac:cxnSpMk id="13" creationId="{9247A97D-0A9C-9C66-74A0-0B42B95D8CF1}"/>
          </ac:cxnSpMkLst>
        </pc:cxnChg>
        <pc:cxnChg chg="add del mod">
          <ac:chgData name="Keiichi Furuido (古井戸 桂一)" userId="017bfce8-1cc4-4a0b-92d8-3a94f16a142d" providerId="ADAL" clId="{46194675-765E-42F5-AC3D-97ED03189166}" dt="2024-10-04T02:10:53.745" v="5411" actId="478"/>
          <ac:cxnSpMkLst>
            <pc:docMk/>
            <pc:sldMk cId="1874472766" sldId="261"/>
            <ac:cxnSpMk id="14" creationId="{CEE277B4-1A4C-6ECC-544A-64F3FC6A54ED}"/>
          </ac:cxnSpMkLst>
        </pc:cxnChg>
        <pc:cxnChg chg="add del mod">
          <ac:chgData name="Keiichi Furuido (古井戸 桂一)" userId="017bfce8-1cc4-4a0b-92d8-3a94f16a142d" providerId="ADAL" clId="{46194675-765E-42F5-AC3D-97ED03189166}" dt="2024-10-04T02:10:53.745" v="5411" actId="478"/>
          <ac:cxnSpMkLst>
            <pc:docMk/>
            <pc:sldMk cId="1874472766" sldId="261"/>
            <ac:cxnSpMk id="15" creationId="{13CB8269-1A3A-A07A-565E-DB9F8F12DE46}"/>
          </ac:cxnSpMkLst>
        </pc:cxnChg>
        <pc:cxnChg chg="add mod">
          <ac:chgData name="Keiichi Furuido (古井戸 桂一)" userId="017bfce8-1cc4-4a0b-92d8-3a94f16a142d" providerId="ADAL" clId="{46194675-765E-42F5-AC3D-97ED03189166}" dt="2024-10-04T00:31:57.675" v="3513" actId="1036"/>
          <ac:cxnSpMkLst>
            <pc:docMk/>
            <pc:sldMk cId="1874472766" sldId="261"/>
            <ac:cxnSpMk id="16" creationId="{7B3CC661-0A27-ED90-ED81-E9A306E44DA3}"/>
          </ac:cxnSpMkLst>
        </pc:cxnChg>
        <pc:cxnChg chg="add del mod">
          <ac:chgData name="Keiichi Furuido (古井戸 桂一)" userId="017bfce8-1cc4-4a0b-92d8-3a94f16a142d" providerId="ADAL" clId="{46194675-765E-42F5-AC3D-97ED03189166}" dt="2024-10-04T02:10:53.745" v="5411" actId="478"/>
          <ac:cxnSpMkLst>
            <pc:docMk/>
            <pc:sldMk cId="1874472766" sldId="261"/>
            <ac:cxnSpMk id="20" creationId="{B8B407F2-0A05-DC8F-D921-D2C7E8294276}"/>
          </ac:cxnSpMkLst>
        </pc:cxnChg>
        <pc:cxnChg chg="add mod">
          <ac:chgData name="Keiichi Furuido (古井戸 桂一)" userId="017bfce8-1cc4-4a0b-92d8-3a94f16a142d" providerId="ADAL" clId="{46194675-765E-42F5-AC3D-97ED03189166}" dt="2024-10-04T01:20:29.330" v="5023" actId="14100"/>
          <ac:cxnSpMkLst>
            <pc:docMk/>
            <pc:sldMk cId="1874472766" sldId="261"/>
            <ac:cxnSpMk id="22" creationId="{F3B0DB21-799F-D4D5-59A7-9544446F09B5}"/>
          </ac:cxnSpMkLst>
        </pc:cxnChg>
        <pc:cxnChg chg="add del mod">
          <ac:chgData name="Keiichi Furuido (古井戸 桂一)" userId="017bfce8-1cc4-4a0b-92d8-3a94f16a142d" providerId="ADAL" clId="{46194675-765E-42F5-AC3D-97ED03189166}" dt="2024-10-04T02:10:53.745" v="5411" actId="478"/>
          <ac:cxnSpMkLst>
            <pc:docMk/>
            <pc:sldMk cId="1874472766" sldId="261"/>
            <ac:cxnSpMk id="23" creationId="{42CF08F5-EC88-9CC9-4174-EA8D952B3320}"/>
          </ac:cxnSpMkLst>
        </pc:cxnChg>
        <pc:cxnChg chg="add mod">
          <ac:chgData name="Keiichi Furuido (古井戸 桂一)" userId="017bfce8-1cc4-4a0b-92d8-3a94f16a142d" providerId="ADAL" clId="{46194675-765E-42F5-AC3D-97ED03189166}" dt="2024-10-04T00:48:58.605" v="4362" actId="1076"/>
          <ac:cxnSpMkLst>
            <pc:docMk/>
            <pc:sldMk cId="1874472766" sldId="261"/>
            <ac:cxnSpMk id="25" creationId="{AB4B9877-75CE-1BDA-2343-A29DA0B56F79}"/>
          </ac:cxnSpMkLst>
        </pc:cxnChg>
        <pc:cxnChg chg="add del mod">
          <ac:chgData name="Keiichi Furuido (古井戸 桂一)" userId="017bfce8-1cc4-4a0b-92d8-3a94f16a142d" providerId="ADAL" clId="{46194675-765E-42F5-AC3D-97ED03189166}" dt="2024-10-04T02:10:50.429" v="5410" actId="478"/>
          <ac:cxnSpMkLst>
            <pc:docMk/>
            <pc:sldMk cId="1874472766" sldId="261"/>
            <ac:cxnSpMk id="26" creationId="{6B52FD7E-3479-A401-A2E4-D65A31F75B5C}"/>
          </ac:cxnSpMkLst>
        </pc:cxnChg>
        <pc:cxnChg chg="add del mod">
          <ac:chgData name="Keiichi Furuido (古井戸 桂一)" userId="017bfce8-1cc4-4a0b-92d8-3a94f16a142d" providerId="ADAL" clId="{46194675-765E-42F5-AC3D-97ED03189166}" dt="2024-10-04T02:10:50.429" v="5410" actId="478"/>
          <ac:cxnSpMkLst>
            <pc:docMk/>
            <pc:sldMk cId="1874472766" sldId="261"/>
            <ac:cxnSpMk id="28" creationId="{67766872-98D4-6619-52E7-27C92D227C89}"/>
          </ac:cxnSpMkLst>
        </pc:cxnChg>
        <pc:cxnChg chg="add del mod">
          <ac:chgData name="Keiichi Furuido (古井戸 桂一)" userId="017bfce8-1cc4-4a0b-92d8-3a94f16a142d" providerId="ADAL" clId="{46194675-765E-42F5-AC3D-97ED03189166}" dt="2024-10-04T02:10:50.429" v="5410" actId="478"/>
          <ac:cxnSpMkLst>
            <pc:docMk/>
            <pc:sldMk cId="1874472766" sldId="261"/>
            <ac:cxnSpMk id="30" creationId="{37E1AE8D-972B-4AC8-BF1D-3880589EE65A}"/>
          </ac:cxnSpMkLst>
        </pc:cxnChg>
        <pc:cxnChg chg="add mod">
          <ac:chgData name="Keiichi Furuido (古井戸 桂一)" userId="017bfce8-1cc4-4a0b-92d8-3a94f16a142d" providerId="ADAL" clId="{46194675-765E-42F5-AC3D-97ED03189166}" dt="2024-10-04T00:31:57.675" v="3513" actId="1036"/>
          <ac:cxnSpMkLst>
            <pc:docMk/>
            <pc:sldMk cId="1874472766" sldId="261"/>
            <ac:cxnSpMk id="34" creationId="{2CFF6371-2927-9831-6C15-27CE9D25EB3B}"/>
          </ac:cxnSpMkLst>
        </pc:cxnChg>
        <pc:cxnChg chg="add mod">
          <ac:chgData name="Keiichi Furuido (古井戸 桂一)" userId="017bfce8-1cc4-4a0b-92d8-3a94f16a142d" providerId="ADAL" clId="{46194675-765E-42F5-AC3D-97ED03189166}" dt="2024-10-04T00:31:57.675" v="3513" actId="1036"/>
          <ac:cxnSpMkLst>
            <pc:docMk/>
            <pc:sldMk cId="1874472766" sldId="261"/>
            <ac:cxnSpMk id="36" creationId="{A085A62A-1812-5045-D7E8-5EDD5C920486}"/>
          </ac:cxnSpMkLst>
        </pc:cxnChg>
        <pc:cxnChg chg="add mod">
          <ac:chgData name="Keiichi Furuido (古井戸 桂一)" userId="017bfce8-1cc4-4a0b-92d8-3a94f16a142d" providerId="ADAL" clId="{46194675-765E-42F5-AC3D-97ED03189166}" dt="2024-10-04T00:31:57.675" v="3513" actId="1036"/>
          <ac:cxnSpMkLst>
            <pc:docMk/>
            <pc:sldMk cId="1874472766" sldId="261"/>
            <ac:cxnSpMk id="42" creationId="{27C85706-055D-BC3B-4AEE-84816D8A1E63}"/>
          </ac:cxnSpMkLst>
        </pc:cxnChg>
        <pc:cxnChg chg="add mod">
          <ac:chgData name="Keiichi Furuido (古井戸 桂一)" userId="017bfce8-1cc4-4a0b-92d8-3a94f16a142d" providerId="ADAL" clId="{46194675-765E-42F5-AC3D-97ED03189166}" dt="2024-10-04T00:49:56.006" v="4376" actId="1076"/>
          <ac:cxnSpMkLst>
            <pc:docMk/>
            <pc:sldMk cId="1874472766" sldId="261"/>
            <ac:cxnSpMk id="49" creationId="{C57ED888-925B-ECB1-439E-61F5F1A894A2}"/>
          </ac:cxnSpMkLst>
        </pc:cxnChg>
        <pc:cxnChg chg="add mod">
          <ac:chgData name="Keiichi Furuido (古井戸 桂一)" userId="017bfce8-1cc4-4a0b-92d8-3a94f16a142d" providerId="ADAL" clId="{46194675-765E-42F5-AC3D-97ED03189166}" dt="2024-10-04T00:50:04.116" v="4378" actId="1076"/>
          <ac:cxnSpMkLst>
            <pc:docMk/>
            <pc:sldMk cId="1874472766" sldId="261"/>
            <ac:cxnSpMk id="53" creationId="{D275B6AE-F9C4-3FAE-A1FE-EE9D332CC42A}"/>
          </ac:cxnSpMkLst>
        </pc:cxnChg>
        <pc:cxnChg chg="add mod">
          <ac:chgData name="Keiichi Furuido (古井戸 桂一)" userId="017bfce8-1cc4-4a0b-92d8-3a94f16a142d" providerId="ADAL" clId="{46194675-765E-42F5-AC3D-97ED03189166}" dt="2024-10-04T00:50:14.780" v="4380" actId="1076"/>
          <ac:cxnSpMkLst>
            <pc:docMk/>
            <pc:sldMk cId="1874472766" sldId="261"/>
            <ac:cxnSpMk id="55" creationId="{CA8865FB-1FAE-6341-BE0B-93C85377AF69}"/>
          </ac:cxnSpMkLst>
        </pc:cxnChg>
        <pc:cxnChg chg="add mod">
          <ac:chgData name="Keiichi Furuido (古井戸 桂一)" userId="017bfce8-1cc4-4a0b-92d8-3a94f16a142d" providerId="ADAL" clId="{46194675-765E-42F5-AC3D-97ED03189166}" dt="2024-10-04T00:50:41.069" v="4385" actId="14100"/>
          <ac:cxnSpMkLst>
            <pc:docMk/>
            <pc:sldMk cId="1874472766" sldId="261"/>
            <ac:cxnSpMk id="57" creationId="{906DB4EA-9670-4101-B4B5-ED2F184451A7}"/>
          </ac:cxnSpMkLst>
        </pc:cxnChg>
        <pc:cxnChg chg="add mod">
          <ac:chgData name="Keiichi Furuido (古井戸 桂一)" userId="017bfce8-1cc4-4a0b-92d8-3a94f16a142d" providerId="ADAL" clId="{46194675-765E-42F5-AC3D-97ED03189166}" dt="2024-10-04T00:51:50.056" v="4424" actId="1076"/>
          <ac:cxnSpMkLst>
            <pc:docMk/>
            <pc:sldMk cId="1874472766" sldId="261"/>
            <ac:cxnSpMk id="65" creationId="{23C551AC-416A-08AD-5F83-55AB37D62E2E}"/>
          </ac:cxnSpMkLst>
        </pc:cxnChg>
        <pc:cxnChg chg="add mod">
          <ac:chgData name="Keiichi Furuido (古井戸 桂一)" userId="017bfce8-1cc4-4a0b-92d8-3a94f16a142d" providerId="ADAL" clId="{46194675-765E-42F5-AC3D-97ED03189166}" dt="2024-10-04T01:02:03.825" v="4664" actId="14100"/>
          <ac:cxnSpMkLst>
            <pc:docMk/>
            <pc:sldMk cId="1874472766" sldId="261"/>
            <ac:cxnSpMk id="68" creationId="{EFF740A1-3787-93A1-8AA4-B253CF9974A8}"/>
          </ac:cxnSpMkLst>
        </pc:cxnChg>
        <pc:cxnChg chg="add mod">
          <ac:chgData name="Keiichi Furuido (古井戸 桂一)" userId="017bfce8-1cc4-4a0b-92d8-3a94f16a142d" providerId="ADAL" clId="{46194675-765E-42F5-AC3D-97ED03189166}" dt="2024-10-04T00:59:13.895" v="4534" actId="14100"/>
          <ac:cxnSpMkLst>
            <pc:docMk/>
            <pc:sldMk cId="1874472766" sldId="261"/>
            <ac:cxnSpMk id="71" creationId="{7B3279CE-0750-C80E-AAD5-1649505D081D}"/>
          </ac:cxnSpMkLst>
        </pc:cxnChg>
        <pc:cxnChg chg="add mod">
          <ac:chgData name="Keiichi Furuido (古井戸 桂一)" userId="017bfce8-1cc4-4a0b-92d8-3a94f16a142d" providerId="ADAL" clId="{46194675-765E-42F5-AC3D-97ED03189166}" dt="2024-10-04T01:01:39.592" v="4621" actId="14100"/>
          <ac:cxnSpMkLst>
            <pc:docMk/>
            <pc:sldMk cId="1874472766" sldId="261"/>
            <ac:cxnSpMk id="74" creationId="{90416E93-8C32-854C-AE2B-5E8076289A48}"/>
          </ac:cxnSpMkLst>
        </pc:cxnChg>
        <pc:cxnChg chg="add mod">
          <ac:chgData name="Keiichi Furuido (古井戸 桂一)" userId="017bfce8-1cc4-4a0b-92d8-3a94f16a142d" providerId="ADAL" clId="{46194675-765E-42F5-AC3D-97ED03189166}" dt="2024-10-04T01:28:31.935" v="5202" actId="14100"/>
          <ac:cxnSpMkLst>
            <pc:docMk/>
            <pc:sldMk cId="1874472766" sldId="261"/>
            <ac:cxnSpMk id="83" creationId="{7C7C60EA-4190-FE86-FFA7-5AF1367B33EA}"/>
          </ac:cxnSpMkLst>
        </pc:cxnChg>
        <pc:cxnChg chg="add mod">
          <ac:chgData name="Keiichi Furuido (古井戸 桂一)" userId="017bfce8-1cc4-4a0b-92d8-3a94f16a142d" providerId="ADAL" clId="{46194675-765E-42F5-AC3D-97ED03189166}" dt="2024-10-04T01:27:31.647" v="5121" actId="1076"/>
          <ac:cxnSpMkLst>
            <pc:docMk/>
            <pc:sldMk cId="1874472766" sldId="261"/>
            <ac:cxnSpMk id="91" creationId="{E5C114C2-9123-1A1C-BDB5-C8F7F003A054}"/>
          </ac:cxnSpMkLst>
        </pc:cxnChg>
        <pc:cxnChg chg="add mod">
          <ac:chgData name="Keiichi Furuido (古井戸 桂一)" userId="017bfce8-1cc4-4a0b-92d8-3a94f16a142d" providerId="ADAL" clId="{46194675-765E-42F5-AC3D-97ED03189166}" dt="2024-10-04T01:17:52.168" v="5002" actId="14100"/>
          <ac:cxnSpMkLst>
            <pc:docMk/>
            <pc:sldMk cId="1874472766" sldId="261"/>
            <ac:cxnSpMk id="93" creationId="{BB5C3AEF-6B7D-A913-98B6-1F7CB360509B}"/>
          </ac:cxnSpMkLst>
        </pc:cxnChg>
        <pc:cxnChg chg="add mod">
          <ac:chgData name="Keiichi Furuido (古井戸 桂一)" userId="017bfce8-1cc4-4a0b-92d8-3a94f16a142d" providerId="ADAL" clId="{46194675-765E-42F5-AC3D-97ED03189166}" dt="2024-10-04T01:17:18.170" v="4975" actId="14100"/>
          <ac:cxnSpMkLst>
            <pc:docMk/>
            <pc:sldMk cId="1874472766" sldId="261"/>
            <ac:cxnSpMk id="98" creationId="{4E115269-6F10-212C-704B-1FBB2B716CCA}"/>
          </ac:cxnSpMkLst>
        </pc:cxnChg>
        <pc:cxnChg chg="add mod">
          <ac:chgData name="Keiichi Furuido (古井戸 桂一)" userId="017bfce8-1cc4-4a0b-92d8-3a94f16a142d" providerId="ADAL" clId="{46194675-765E-42F5-AC3D-97ED03189166}" dt="2024-10-04T01:21:35.718" v="5039" actId="1076"/>
          <ac:cxnSpMkLst>
            <pc:docMk/>
            <pc:sldMk cId="1874472766" sldId="261"/>
            <ac:cxnSpMk id="110" creationId="{4055DE44-AA54-9350-8BBF-E0DA19CFBEF8}"/>
          </ac:cxnSpMkLst>
        </pc:cxnChg>
        <pc:cxnChg chg="add mod">
          <ac:chgData name="Keiichi Furuido (古井戸 桂一)" userId="017bfce8-1cc4-4a0b-92d8-3a94f16a142d" providerId="ADAL" clId="{46194675-765E-42F5-AC3D-97ED03189166}" dt="2024-10-04T02:07:37.204" v="5207" actId="1076"/>
          <ac:cxnSpMkLst>
            <pc:docMk/>
            <pc:sldMk cId="1874472766" sldId="261"/>
            <ac:cxnSpMk id="116" creationId="{72B8AD2B-D7FC-612B-F31D-79FAC1A0F131}"/>
          </ac:cxnSpMkLst>
        </pc:cxnChg>
        <pc:cxnChg chg="add mod">
          <ac:chgData name="Keiichi Furuido (古井戸 桂一)" userId="017bfce8-1cc4-4a0b-92d8-3a94f16a142d" providerId="ADAL" clId="{46194675-765E-42F5-AC3D-97ED03189166}" dt="2024-10-04T02:08:47.057" v="5254" actId="1076"/>
          <ac:cxnSpMkLst>
            <pc:docMk/>
            <pc:sldMk cId="1874472766" sldId="261"/>
            <ac:cxnSpMk id="119" creationId="{18A8B324-6B5A-35C7-FD8D-4F89F6611DB8}"/>
          </ac:cxnSpMkLst>
        </pc:cxnChg>
      </pc:sldChg>
      <pc:sldChg chg="delSp modSp mod">
        <pc:chgData name="Keiichi Furuido (古井戸 桂一)" userId="017bfce8-1cc4-4a0b-92d8-3a94f16a142d" providerId="ADAL" clId="{46194675-765E-42F5-AC3D-97ED03189166}" dt="2024-10-04T01:26:05.970" v="5112" actId="1076"/>
        <pc:sldMkLst>
          <pc:docMk/>
          <pc:sldMk cId="710001808" sldId="262"/>
        </pc:sldMkLst>
        <pc:spChg chg="del">
          <ac:chgData name="Keiichi Furuido (古井戸 桂一)" userId="017bfce8-1cc4-4a0b-92d8-3a94f16a142d" providerId="ADAL" clId="{46194675-765E-42F5-AC3D-97ED03189166}" dt="2024-10-04T01:18:56.744" v="5005" actId="478"/>
          <ac:spMkLst>
            <pc:docMk/>
            <pc:sldMk cId="710001808" sldId="262"/>
            <ac:spMk id="32" creationId="{0CDCAEDE-CD0C-670C-C089-4D183718C154}"/>
          </ac:spMkLst>
        </pc:spChg>
        <pc:spChg chg="mod">
          <ac:chgData name="Keiichi Furuido (古井戸 桂一)" userId="017bfce8-1cc4-4a0b-92d8-3a94f16a142d" providerId="ADAL" clId="{46194675-765E-42F5-AC3D-97ED03189166}" dt="2024-10-04T01:26:05.970" v="5112" actId="1076"/>
          <ac:spMkLst>
            <pc:docMk/>
            <pc:sldMk cId="710001808" sldId="262"/>
            <ac:spMk id="78" creationId="{EFCC484F-5DCF-A603-588F-F8F0B1B4A2FD}"/>
          </ac:spMkLst>
        </pc:spChg>
        <pc:spChg chg="mod">
          <ac:chgData name="Keiichi Furuido (古井戸 桂一)" userId="017bfce8-1cc4-4a0b-92d8-3a94f16a142d" providerId="ADAL" clId="{46194675-765E-42F5-AC3D-97ED03189166}" dt="2024-10-04T01:19:41.206" v="5014" actId="1076"/>
          <ac:spMkLst>
            <pc:docMk/>
            <pc:sldMk cId="710001808" sldId="262"/>
            <ac:spMk id="80" creationId="{70830A08-CDC8-70AD-330D-B996107C199F}"/>
          </ac:spMkLst>
        </pc:spChg>
        <pc:graphicFrameChg chg="mod">
          <ac:chgData name="Keiichi Furuido (古井戸 桂一)" userId="017bfce8-1cc4-4a0b-92d8-3a94f16a142d" providerId="ADAL" clId="{46194675-765E-42F5-AC3D-97ED03189166}" dt="2024-10-04T01:07:39.850" v="4692"/>
          <ac:graphicFrameMkLst>
            <pc:docMk/>
            <pc:sldMk cId="710001808" sldId="262"/>
            <ac:graphicFrameMk id="25" creationId="{A9093D95-3730-308E-626D-C04A0BA62202}"/>
          </ac:graphicFrameMkLst>
        </pc:graphicFrameChg>
        <pc:cxnChg chg="mod">
          <ac:chgData name="Keiichi Furuido (古井戸 桂一)" userId="017bfce8-1cc4-4a0b-92d8-3a94f16a142d" providerId="ADAL" clId="{46194675-765E-42F5-AC3D-97ED03189166}" dt="2024-10-04T01:07:52.754" v="4693" actId="1582"/>
          <ac:cxnSpMkLst>
            <pc:docMk/>
            <pc:sldMk cId="710001808" sldId="262"/>
            <ac:cxnSpMk id="54" creationId="{68D5BB62-7118-9A2F-E0DA-4997B1AA03B2}"/>
          </ac:cxnSpMkLst>
        </pc:cxnChg>
        <pc:cxnChg chg="mod">
          <ac:chgData name="Keiichi Furuido (古井戸 桂一)" userId="017bfce8-1cc4-4a0b-92d8-3a94f16a142d" providerId="ADAL" clId="{46194675-765E-42F5-AC3D-97ED03189166}" dt="2024-10-04T01:07:52.754" v="4693" actId="1582"/>
          <ac:cxnSpMkLst>
            <pc:docMk/>
            <pc:sldMk cId="710001808" sldId="262"/>
            <ac:cxnSpMk id="56" creationId="{78D09616-2F6F-69A4-6CE0-E8C39DDC60E1}"/>
          </ac:cxnSpMkLst>
        </pc:cxnChg>
        <pc:cxnChg chg="mod">
          <ac:chgData name="Keiichi Furuido (古井戸 桂一)" userId="017bfce8-1cc4-4a0b-92d8-3a94f16a142d" providerId="ADAL" clId="{46194675-765E-42F5-AC3D-97ED03189166}" dt="2024-10-04T01:07:52.754" v="4693" actId="1582"/>
          <ac:cxnSpMkLst>
            <pc:docMk/>
            <pc:sldMk cId="710001808" sldId="262"/>
            <ac:cxnSpMk id="57" creationId="{9616A1ED-4702-0F47-C4CA-C837FA5F0B1B}"/>
          </ac:cxnSpMkLst>
        </pc:cxnChg>
        <pc:cxnChg chg="mod">
          <ac:chgData name="Keiichi Furuido (古井戸 桂一)" userId="017bfce8-1cc4-4a0b-92d8-3a94f16a142d" providerId="ADAL" clId="{46194675-765E-42F5-AC3D-97ED03189166}" dt="2024-10-04T01:07:52.754" v="4693" actId="1582"/>
          <ac:cxnSpMkLst>
            <pc:docMk/>
            <pc:sldMk cId="710001808" sldId="262"/>
            <ac:cxnSpMk id="58" creationId="{D4913AC0-9499-B8A4-AB14-BF6C2C84F028}"/>
          </ac:cxnSpMkLst>
        </pc:cxnChg>
        <pc:cxnChg chg="del">
          <ac:chgData name="Keiichi Furuido (古井戸 桂一)" userId="017bfce8-1cc4-4a0b-92d8-3a94f16a142d" providerId="ADAL" clId="{46194675-765E-42F5-AC3D-97ED03189166}" dt="2024-10-04T01:19:07.597" v="5007" actId="478"/>
          <ac:cxnSpMkLst>
            <pc:docMk/>
            <pc:sldMk cId="710001808" sldId="262"/>
            <ac:cxnSpMk id="77" creationId="{C8E376EC-4DA0-9550-1077-0F632F0530A1}"/>
          </ac:cxnSpMkLst>
        </pc:cxnChg>
        <pc:cxnChg chg="mod">
          <ac:chgData name="Keiichi Furuido (古井戸 桂一)" userId="017bfce8-1cc4-4a0b-92d8-3a94f16a142d" providerId="ADAL" clId="{46194675-765E-42F5-AC3D-97ED03189166}" dt="2024-10-04T01:19:37.540" v="5013" actId="14100"/>
          <ac:cxnSpMkLst>
            <pc:docMk/>
            <pc:sldMk cId="710001808" sldId="262"/>
            <ac:cxnSpMk id="79" creationId="{7F1C483A-DE24-233D-9338-521121EEEC65}"/>
          </ac:cxnSpMkLst>
        </pc:cxnChg>
      </pc:sldChg>
    </pc:docChg>
  </pc:docChgLst>
  <pc:docChgLst>
    <pc:chgData name="Keiichi Furuido (古井戸 桂一)" userId="S::keiichi.furuido.j3e@jp.denso.com::017bfce8-1cc4-4a0b-92d8-3a94f16a142d" providerId="AD" clId="Web-{A2DBFE73-F48B-4B5C-9BB8-0A27BE20EF6F}"/>
    <pc:docChg chg="modSld">
      <pc:chgData name="Keiichi Furuido (古井戸 桂一)" userId="S::keiichi.furuido.j3e@jp.denso.com::017bfce8-1cc4-4a0b-92d8-3a94f16a142d" providerId="AD" clId="Web-{A2DBFE73-F48B-4B5C-9BB8-0A27BE20EF6F}" dt="2024-10-02T08:25:35.038" v="7" actId="20577"/>
      <pc:docMkLst>
        <pc:docMk/>
      </pc:docMkLst>
      <pc:sldChg chg="modSp">
        <pc:chgData name="Keiichi Furuido (古井戸 桂一)" userId="S::keiichi.furuido.j3e@jp.denso.com::017bfce8-1cc4-4a0b-92d8-3a94f16a142d" providerId="AD" clId="Web-{A2DBFE73-F48B-4B5C-9BB8-0A27BE20EF6F}" dt="2024-10-02T08:25:35.038" v="7" actId="20577"/>
        <pc:sldMkLst>
          <pc:docMk/>
          <pc:sldMk cId="1552467928" sldId="257"/>
        </pc:sldMkLst>
        <pc:spChg chg="mod">
          <ac:chgData name="Keiichi Furuido (古井戸 桂一)" userId="S::keiichi.furuido.j3e@jp.denso.com::017bfce8-1cc4-4a0b-92d8-3a94f16a142d" providerId="AD" clId="Web-{A2DBFE73-F48B-4B5C-9BB8-0A27BE20EF6F}" dt="2024-10-02T08:25:35.038" v="7" actId="20577"/>
          <ac:spMkLst>
            <pc:docMk/>
            <pc:sldMk cId="1552467928" sldId="257"/>
            <ac:spMk id="4" creationId="{D457BB60-A5F3-1340-5181-B99FF2D4ECF3}"/>
          </ac:spMkLst>
        </pc:spChg>
      </pc:sldChg>
    </pc:docChg>
  </pc:docChgLst>
  <pc:docChgLst>
    <pc:chgData name="Chikara Mizutani (水谷 恭良)" userId="882b8c0b-7581-4b1b-9779-8350e8a06089" providerId="ADAL" clId="{332187ED-341B-437A-BC98-9A6FDB67898D}"/>
    <pc:docChg chg="undo redo custSel modSld">
      <pc:chgData name="Chikara Mizutani (水谷 恭良)" userId="882b8c0b-7581-4b1b-9779-8350e8a06089" providerId="ADAL" clId="{332187ED-341B-437A-BC98-9A6FDB67898D}" dt="2024-10-14T07:04:11.664" v="8375" actId="20577"/>
      <pc:docMkLst>
        <pc:docMk/>
      </pc:docMkLst>
      <pc:sldChg chg="modSp mod">
        <pc:chgData name="Chikara Mizutani (水谷 恭良)" userId="882b8c0b-7581-4b1b-9779-8350e8a06089" providerId="ADAL" clId="{332187ED-341B-437A-BC98-9A6FDB67898D}" dt="2024-10-14T04:47:37.614" v="3079" actId="20577"/>
        <pc:sldMkLst>
          <pc:docMk/>
          <pc:sldMk cId="3356502061" sldId="256"/>
        </pc:sldMkLst>
        <pc:spChg chg="mod">
          <ac:chgData name="Chikara Mizutani (水谷 恭良)" userId="882b8c0b-7581-4b1b-9779-8350e8a06089" providerId="ADAL" clId="{332187ED-341B-437A-BC98-9A6FDB67898D}" dt="2024-10-14T04:47:37.614" v="3079" actId="20577"/>
          <ac:spMkLst>
            <pc:docMk/>
            <pc:sldMk cId="3356502061" sldId="256"/>
            <ac:spMk id="5" creationId="{A2224791-B5A8-8FF6-02A5-7C48FF807A5D}"/>
          </ac:spMkLst>
        </pc:spChg>
      </pc:sldChg>
      <pc:sldChg chg="modSp mod">
        <pc:chgData name="Chikara Mizutani (水谷 恭良)" userId="882b8c0b-7581-4b1b-9779-8350e8a06089" providerId="ADAL" clId="{332187ED-341B-437A-BC98-9A6FDB67898D}" dt="2024-10-14T01:27:38.776" v="498" actId="20577"/>
        <pc:sldMkLst>
          <pc:docMk/>
          <pc:sldMk cId="1552467928" sldId="257"/>
        </pc:sldMkLst>
        <pc:spChg chg="mod">
          <ac:chgData name="Chikara Mizutani (水谷 恭良)" userId="882b8c0b-7581-4b1b-9779-8350e8a06089" providerId="ADAL" clId="{332187ED-341B-437A-BC98-9A6FDB67898D}" dt="2024-10-14T01:27:38.776" v="498" actId="20577"/>
          <ac:spMkLst>
            <pc:docMk/>
            <pc:sldMk cId="1552467928" sldId="257"/>
            <ac:spMk id="4" creationId="{D457BB60-A5F3-1340-5181-B99FF2D4ECF3}"/>
          </ac:spMkLst>
        </pc:spChg>
      </pc:sldChg>
      <pc:sldChg chg="modSp mod">
        <pc:chgData name="Chikara Mizutani (水谷 恭良)" userId="882b8c0b-7581-4b1b-9779-8350e8a06089" providerId="ADAL" clId="{332187ED-341B-437A-BC98-9A6FDB67898D}" dt="2024-10-14T07:04:11.664" v="8375" actId="20577"/>
        <pc:sldMkLst>
          <pc:docMk/>
          <pc:sldMk cId="1911588134" sldId="258"/>
        </pc:sldMkLst>
        <pc:spChg chg="mod">
          <ac:chgData name="Chikara Mizutani (水谷 恭良)" userId="882b8c0b-7581-4b1b-9779-8350e8a06089" providerId="ADAL" clId="{332187ED-341B-437A-BC98-9A6FDB67898D}" dt="2024-10-14T06:21:51.624" v="7245" actId="1076"/>
          <ac:spMkLst>
            <pc:docMk/>
            <pc:sldMk cId="1911588134" sldId="258"/>
            <ac:spMk id="2" creationId="{D26F2365-46C9-D5BC-A528-4749F91E9B83}"/>
          </ac:spMkLst>
        </pc:spChg>
        <pc:spChg chg="mod">
          <ac:chgData name="Chikara Mizutani (水谷 恭良)" userId="882b8c0b-7581-4b1b-9779-8350e8a06089" providerId="ADAL" clId="{332187ED-341B-437A-BC98-9A6FDB67898D}" dt="2024-10-14T07:03:31.103" v="8359" actId="20577"/>
          <ac:spMkLst>
            <pc:docMk/>
            <pc:sldMk cId="1911588134" sldId="258"/>
            <ac:spMk id="3" creationId="{C16E0243-860D-08F5-1F35-ACE12A8F5FC8}"/>
          </ac:spMkLst>
        </pc:spChg>
        <pc:spChg chg="mod">
          <ac:chgData name="Chikara Mizutani (水谷 恭良)" userId="882b8c0b-7581-4b1b-9779-8350e8a06089" providerId="ADAL" clId="{332187ED-341B-437A-BC98-9A6FDB67898D}" dt="2024-10-14T05:58:00.897" v="6504" actId="1076"/>
          <ac:spMkLst>
            <pc:docMk/>
            <pc:sldMk cId="1911588134" sldId="258"/>
            <ac:spMk id="4" creationId="{D457BB60-A5F3-1340-5181-B99FF2D4ECF3}"/>
          </ac:spMkLst>
        </pc:spChg>
        <pc:spChg chg="mod">
          <ac:chgData name="Chikara Mizutani (水谷 恭良)" userId="882b8c0b-7581-4b1b-9779-8350e8a06089" providerId="ADAL" clId="{332187ED-341B-437A-BC98-9A6FDB67898D}" dt="2024-10-14T01:27:48.849" v="509" actId="20577"/>
          <ac:spMkLst>
            <pc:docMk/>
            <pc:sldMk cId="1911588134" sldId="258"/>
            <ac:spMk id="5" creationId="{A2224791-B5A8-8FF6-02A5-7C48FF807A5D}"/>
          </ac:spMkLst>
        </pc:spChg>
        <pc:spChg chg="mod ord">
          <ac:chgData name="Chikara Mizutani (水谷 恭良)" userId="882b8c0b-7581-4b1b-9779-8350e8a06089" providerId="ADAL" clId="{332187ED-341B-437A-BC98-9A6FDB67898D}" dt="2024-10-14T06:25:12.173" v="7385" actId="166"/>
          <ac:spMkLst>
            <pc:docMk/>
            <pc:sldMk cId="1911588134" sldId="258"/>
            <ac:spMk id="6" creationId="{579F55A2-2782-C78A-C9B2-AF4823A77D2A}"/>
          </ac:spMkLst>
        </pc:spChg>
        <pc:spChg chg="mod">
          <ac:chgData name="Chikara Mizutani (水谷 恭良)" userId="882b8c0b-7581-4b1b-9779-8350e8a06089" providerId="ADAL" clId="{332187ED-341B-437A-BC98-9A6FDB67898D}" dt="2024-10-14T05:10:49.502" v="4470" actId="1076"/>
          <ac:spMkLst>
            <pc:docMk/>
            <pc:sldMk cId="1911588134" sldId="258"/>
            <ac:spMk id="7" creationId="{58DAAFD1-88EE-F3EE-169F-3C90B997B24C}"/>
          </ac:spMkLst>
        </pc:spChg>
        <pc:spChg chg="mod">
          <ac:chgData name="Chikara Mizutani (水谷 恭良)" userId="882b8c0b-7581-4b1b-9779-8350e8a06089" providerId="ADAL" clId="{332187ED-341B-437A-BC98-9A6FDB67898D}" dt="2024-10-14T06:25:04.319" v="7384" actId="14100"/>
          <ac:spMkLst>
            <pc:docMk/>
            <pc:sldMk cId="1911588134" sldId="258"/>
            <ac:spMk id="8" creationId="{1B20EAB5-CC6F-2101-B2CE-AA75F20C9202}"/>
          </ac:spMkLst>
        </pc:spChg>
        <pc:spChg chg="mod">
          <ac:chgData name="Chikara Mizutani (水谷 恭良)" userId="882b8c0b-7581-4b1b-9779-8350e8a06089" providerId="ADAL" clId="{332187ED-341B-437A-BC98-9A6FDB67898D}" dt="2024-10-14T07:04:11.664" v="8375" actId="20577"/>
          <ac:spMkLst>
            <pc:docMk/>
            <pc:sldMk cId="1911588134" sldId="258"/>
            <ac:spMk id="9" creationId="{F90B590F-E13A-431D-EBF4-18DB0FF17D88}"/>
          </ac:spMkLst>
        </pc:spChg>
        <pc:spChg chg="mod">
          <ac:chgData name="Chikara Mizutani (水谷 恭良)" userId="882b8c0b-7581-4b1b-9779-8350e8a06089" providerId="ADAL" clId="{332187ED-341B-437A-BC98-9A6FDB67898D}" dt="2024-10-14T05:10:49.502" v="4470" actId="1076"/>
          <ac:spMkLst>
            <pc:docMk/>
            <pc:sldMk cId="1911588134" sldId="258"/>
            <ac:spMk id="10" creationId="{85EB6D5F-63CD-B72B-4E23-671CE410476E}"/>
          </ac:spMkLst>
        </pc:spChg>
        <pc:spChg chg="mod">
          <ac:chgData name="Chikara Mizutani (水谷 恭良)" userId="882b8c0b-7581-4b1b-9779-8350e8a06089" providerId="ADAL" clId="{332187ED-341B-437A-BC98-9A6FDB67898D}" dt="2024-10-14T05:10:49.502" v="4470" actId="1076"/>
          <ac:spMkLst>
            <pc:docMk/>
            <pc:sldMk cId="1911588134" sldId="258"/>
            <ac:spMk id="11" creationId="{8EE59AB5-57A3-B0D9-A073-F95ECCCD4A28}"/>
          </ac:spMkLst>
        </pc:spChg>
        <pc:spChg chg="mod">
          <ac:chgData name="Chikara Mizutani (水谷 恭良)" userId="882b8c0b-7581-4b1b-9779-8350e8a06089" providerId="ADAL" clId="{332187ED-341B-437A-BC98-9A6FDB67898D}" dt="2024-10-14T06:21:24.995" v="7215" actId="14100"/>
          <ac:spMkLst>
            <pc:docMk/>
            <pc:sldMk cId="1911588134" sldId="258"/>
            <ac:spMk id="12" creationId="{34A8B44A-2FFF-F284-9172-D339348BCD26}"/>
          </ac:spMkLst>
        </pc:spChg>
        <pc:spChg chg="mod">
          <ac:chgData name="Chikara Mizutani (水谷 恭良)" userId="882b8c0b-7581-4b1b-9779-8350e8a06089" providerId="ADAL" clId="{332187ED-341B-437A-BC98-9A6FDB67898D}" dt="2024-10-14T06:18:14.975" v="7146" actId="14100"/>
          <ac:spMkLst>
            <pc:docMk/>
            <pc:sldMk cId="1911588134" sldId="258"/>
            <ac:spMk id="13" creationId="{A0A1B636-261E-9AC2-5A60-0558DC5E1E14}"/>
          </ac:spMkLst>
        </pc:spChg>
        <pc:spChg chg="mod">
          <ac:chgData name="Chikara Mizutani (水谷 恭良)" userId="882b8c0b-7581-4b1b-9779-8350e8a06089" providerId="ADAL" clId="{332187ED-341B-437A-BC98-9A6FDB67898D}" dt="2024-10-14T06:21:18.040" v="7214" actId="207"/>
          <ac:spMkLst>
            <pc:docMk/>
            <pc:sldMk cId="1911588134" sldId="258"/>
            <ac:spMk id="14" creationId="{C4808402-FB3E-6853-8568-C3741A735BC2}"/>
          </ac:spMkLst>
        </pc:spChg>
        <pc:spChg chg="mod">
          <ac:chgData name="Chikara Mizutani (水谷 恭良)" userId="882b8c0b-7581-4b1b-9779-8350e8a06089" providerId="ADAL" clId="{332187ED-341B-437A-BC98-9A6FDB67898D}" dt="2024-10-14T06:58:27.869" v="8346" actId="20577"/>
          <ac:spMkLst>
            <pc:docMk/>
            <pc:sldMk cId="1911588134" sldId="258"/>
            <ac:spMk id="15" creationId="{34C299E1-7AD5-219E-2EF8-3D0DA3513487}"/>
          </ac:spMkLst>
        </pc:spChg>
        <pc:spChg chg="mod">
          <ac:chgData name="Chikara Mizutani (水谷 恭良)" userId="882b8c0b-7581-4b1b-9779-8350e8a06089" providerId="ADAL" clId="{332187ED-341B-437A-BC98-9A6FDB67898D}" dt="2024-10-14T06:24:45.096" v="7382" actId="1076"/>
          <ac:spMkLst>
            <pc:docMk/>
            <pc:sldMk cId="1911588134" sldId="258"/>
            <ac:spMk id="16" creationId="{60B47153-D2CE-F9CD-8D14-CAD7D23A3569}"/>
          </ac:spMkLst>
        </pc:spChg>
        <pc:spChg chg="mod">
          <ac:chgData name="Chikara Mizutani (水谷 恭良)" userId="882b8c0b-7581-4b1b-9779-8350e8a06089" providerId="ADAL" clId="{332187ED-341B-437A-BC98-9A6FDB67898D}" dt="2024-10-14T06:57:39.579" v="8328" actId="20577"/>
          <ac:spMkLst>
            <pc:docMk/>
            <pc:sldMk cId="1911588134" sldId="258"/>
            <ac:spMk id="17" creationId="{42E6B58B-4A7A-4BDA-D7CD-EB734F48EFAA}"/>
          </ac:spMkLst>
        </pc:spChg>
      </pc:sldChg>
    </pc:docChg>
  </pc:docChgLst>
  <pc:docChgLst>
    <pc:chgData name="Chikara Mizutani (水谷 恭良)" userId="882b8c0b-7581-4b1b-9779-8350e8a06089" providerId="ADAL" clId="{122273DB-95AC-4BA1-8FF3-4719B19CD994}"/>
    <pc:docChg chg="undo redo custSel addSld delSld modSld sldOrd">
      <pc:chgData name="Chikara Mizutani (水谷 恭良)" userId="882b8c0b-7581-4b1b-9779-8350e8a06089" providerId="ADAL" clId="{122273DB-95AC-4BA1-8FF3-4719B19CD994}" dt="2024-12-16T00:50:10.566" v="11126" actId="20577"/>
      <pc:docMkLst>
        <pc:docMk/>
      </pc:docMkLst>
      <pc:sldChg chg="modSp mod">
        <pc:chgData name="Chikara Mizutani (水谷 恭良)" userId="882b8c0b-7581-4b1b-9779-8350e8a06089" providerId="ADAL" clId="{122273DB-95AC-4BA1-8FF3-4719B19CD994}" dt="2024-12-03T09:14:38.695" v="2877" actId="20577"/>
        <pc:sldMkLst>
          <pc:docMk/>
          <pc:sldMk cId="1552467928" sldId="257"/>
        </pc:sldMkLst>
        <pc:spChg chg="mod">
          <ac:chgData name="Chikara Mizutani (水谷 恭良)" userId="882b8c0b-7581-4b1b-9779-8350e8a06089" providerId="ADAL" clId="{122273DB-95AC-4BA1-8FF3-4719B19CD994}" dt="2024-12-03T09:14:38.695" v="2877" actId="20577"/>
          <ac:spMkLst>
            <pc:docMk/>
            <pc:sldMk cId="1552467928" sldId="257"/>
            <ac:spMk id="4" creationId="{D457BB60-A5F3-1340-5181-B99FF2D4ECF3}"/>
          </ac:spMkLst>
        </pc:spChg>
      </pc:sldChg>
      <pc:sldChg chg="addSp delSp modSp mod modNotesTx">
        <pc:chgData name="Chikara Mizutani (水谷 恭良)" userId="882b8c0b-7581-4b1b-9779-8350e8a06089" providerId="ADAL" clId="{122273DB-95AC-4BA1-8FF3-4719B19CD994}" dt="2024-12-12T02:12:50.141" v="10767" actId="20577"/>
        <pc:sldMkLst>
          <pc:docMk/>
          <pc:sldMk cId="1911588134" sldId="258"/>
        </pc:sldMkLst>
        <pc:spChg chg="mod">
          <ac:chgData name="Chikara Mizutani (水谷 恭良)" userId="882b8c0b-7581-4b1b-9779-8350e8a06089" providerId="ADAL" clId="{122273DB-95AC-4BA1-8FF3-4719B19CD994}" dt="2024-11-26T05:52:37.833" v="71" actId="20577"/>
          <ac:spMkLst>
            <pc:docMk/>
            <pc:sldMk cId="1911588134" sldId="258"/>
            <ac:spMk id="3" creationId="{C16E0243-860D-08F5-1F35-ACE12A8F5FC8}"/>
          </ac:spMkLst>
        </pc:spChg>
        <pc:spChg chg="mod">
          <ac:chgData name="Chikara Mizutani (水谷 恭良)" userId="882b8c0b-7581-4b1b-9779-8350e8a06089" providerId="ADAL" clId="{122273DB-95AC-4BA1-8FF3-4719B19CD994}" dt="2024-12-03T09:57:40.337" v="4846" actId="113"/>
          <ac:spMkLst>
            <pc:docMk/>
            <pc:sldMk cId="1911588134" sldId="258"/>
            <ac:spMk id="4" creationId="{D457BB60-A5F3-1340-5181-B99FF2D4ECF3}"/>
          </ac:spMkLst>
        </pc:spChg>
        <pc:spChg chg="mod">
          <ac:chgData name="Chikara Mizutani (水谷 恭良)" userId="882b8c0b-7581-4b1b-9779-8350e8a06089" providerId="ADAL" clId="{122273DB-95AC-4BA1-8FF3-4719B19CD994}" dt="2024-11-26T05:53:28.673" v="81" actId="1076"/>
          <ac:spMkLst>
            <pc:docMk/>
            <pc:sldMk cId="1911588134" sldId="258"/>
            <ac:spMk id="6" creationId="{579F55A2-2782-C78A-C9B2-AF4823A77D2A}"/>
          </ac:spMkLst>
        </pc:spChg>
        <pc:spChg chg="mod">
          <ac:chgData name="Chikara Mizutani (水谷 恭良)" userId="882b8c0b-7581-4b1b-9779-8350e8a06089" providerId="ADAL" clId="{122273DB-95AC-4BA1-8FF3-4719B19CD994}" dt="2024-12-03T09:57:43.150" v="4847" actId="113"/>
          <ac:spMkLst>
            <pc:docMk/>
            <pc:sldMk cId="1911588134" sldId="258"/>
            <ac:spMk id="7" creationId="{58DAAFD1-88EE-F3EE-169F-3C90B997B24C}"/>
          </ac:spMkLst>
        </pc:spChg>
        <pc:spChg chg="mod">
          <ac:chgData name="Chikara Mizutani (水谷 恭良)" userId="882b8c0b-7581-4b1b-9779-8350e8a06089" providerId="ADAL" clId="{122273DB-95AC-4BA1-8FF3-4719B19CD994}" dt="2024-11-26T05:53:19.352" v="80" actId="14100"/>
          <ac:spMkLst>
            <pc:docMk/>
            <pc:sldMk cId="1911588134" sldId="258"/>
            <ac:spMk id="8" creationId="{1B20EAB5-CC6F-2101-B2CE-AA75F20C9202}"/>
          </ac:spMkLst>
        </pc:spChg>
        <pc:spChg chg="mod">
          <ac:chgData name="Chikara Mizutani (水谷 恭良)" userId="882b8c0b-7581-4b1b-9779-8350e8a06089" providerId="ADAL" clId="{122273DB-95AC-4BA1-8FF3-4719B19CD994}" dt="2024-12-10T09:50:00.374" v="10697" actId="20577"/>
          <ac:spMkLst>
            <pc:docMk/>
            <pc:sldMk cId="1911588134" sldId="258"/>
            <ac:spMk id="9" creationId="{F90B590F-E13A-431D-EBF4-18DB0FF17D88}"/>
          </ac:spMkLst>
        </pc:spChg>
        <pc:spChg chg="add del mod">
          <ac:chgData name="Chikara Mizutani (水谷 恭良)" userId="882b8c0b-7581-4b1b-9779-8350e8a06089" providerId="ADAL" clId="{122273DB-95AC-4BA1-8FF3-4719B19CD994}" dt="2024-12-03T09:57:46.078" v="4848" actId="113"/>
          <ac:spMkLst>
            <pc:docMk/>
            <pc:sldMk cId="1911588134" sldId="258"/>
            <ac:spMk id="10" creationId="{85EB6D5F-63CD-B72B-4E23-671CE410476E}"/>
          </ac:spMkLst>
        </pc:spChg>
        <pc:spChg chg="add del mod">
          <ac:chgData name="Chikara Mizutani (水谷 恭良)" userId="882b8c0b-7581-4b1b-9779-8350e8a06089" providerId="ADAL" clId="{122273DB-95AC-4BA1-8FF3-4719B19CD994}" dt="2024-12-03T09:57:53.810" v="4850" actId="14100"/>
          <ac:spMkLst>
            <pc:docMk/>
            <pc:sldMk cId="1911588134" sldId="258"/>
            <ac:spMk id="11" creationId="{8EE59AB5-57A3-B0D9-A073-F95ECCCD4A28}"/>
          </ac:spMkLst>
        </pc:spChg>
        <pc:spChg chg="add del mod">
          <ac:chgData name="Chikara Mizutani (水谷 恭良)" userId="882b8c0b-7581-4b1b-9779-8350e8a06089" providerId="ADAL" clId="{122273DB-95AC-4BA1-8FF3-4719B19CD994}" dt="2024-11-26T05:53:12.846" v="78" actId="14100"/>
          <ac:spMkLst>
            <pc:docMk/>
            <pc:sldMk cId="1911588134" sldId="258"/>
            <ac:spMk id="12" creationId="{34A8B44A-2FFF-F284-9172-D339348BCD26}"/>
          </ac:spMkLst>
        </pc:spChg>
        <pc:spChg chg="add del mod">
          <ac:chgData name="Chikara Mizutani (水谷 恭良)" userId="882b8c0b-7581-4b1b-9779-8350e8a06089" providerId="ADAL" clId="{122273DB-95AC-4BA1-8FF3-4719B19CD994}" dt="2024-11-26T05:53:16.112" v="79" actId="14100"/>
          <ac:spMkLst>
            <pc:docMk/>
            <pc:sldMk cId="1911588134" sldId="258"/>
            <ac:spMk id="13" creationId="{A0A1B636-261E-9AC2-5A60-0558DC5E1E14}"/>
          </ac:spMkLst>
        </pc:spChg>
        <pc:spChg chg="add del mod">
          <ac:chgData name="Chikara Mizutani (水谷 恭良)" userId="882b8c0b-7581-4b1b-9779-8350e8a06089" providerId="ADAL" clId="{122273DB-95AC-4BA1-8FF3-4719B19CD994}" dt="2024-11-26T05:53:05.360" v="77" actId="20577"/>
          <ac:spMkLst>
            <pc:docMk/>
            <pc:sldMk cId="1911588134" sldId="258"/>
            <ac:spMk id="14" creationId="{C4808402-FB3E-6853-8568-C3741A735BC2}"/>
          </ac:spMkLst>
        </pc:spChg>
        <pc:spChg chg="add del mod">
          <ac:chgData name="Chikara Mizutani (水谷 恭良)" userId="882b8c0b-7581-4b1b-9779-8350e8a06089" providerId="ADAL" clId="{122273DB-95AC-4BA1-8FF3-4719B19CD994}" dt="2024-11-26T05:52:49.681" v="73" actId="20577"/>
          <ac:spMkLst>
            <pc:docMk/>
            <pc:sldMk cId="1911588134" sldId="258"/>
            <ac:spMk id="15" creationId="{34C299E1-7AD5-219E-2EF8-3D0DA3513487}"/>
          </ac:spMkLst>
        </pc:spChg>
        <pc:spChg chg="mod">
          <ac:chgData name="Chikara Mizutani (水谷 恭良)" userId="882b8c0b-7581-4b1b-9779-8350e8a06089" providerId="ADAL" clId="{122273DB-95AC-4BA1-8FF3-4719B19CD994}" dt="2024-11-26T05:53:39.201" v="82" actId="1076"/>
          <ac:spMkLst>
            <pc:docMk/>
            <pc:sldMk cId="1911588134" sldId="258"/>
            <ac:spMk id="16" creationId="{60B47153-D2CE-F9CD-8D14-CAD7D23A3569}"/>
          </ac:spMkLst>
        </pc:spChg>
        <pc:spChg chg="mod">
          <ac:chgData name="Chikara Mizutani (水谷 恭良)" userId="882b8c0b-7581-4b1b-9779-8350e8a06089" providerId="ADAL" clId="{122273DB-95AC-4BA1-8FF3-4719B19CD994}" dt="2024-12-10T08:14:15.440" v="8794" actId="20577"/>
          <ac:spMkLst>
            <pc:docMk/>
            <pc:sldMk cId="1911588134" sldId="258"/>
            <ac:spMk id="17" creationId="{42E6B58B-4A7A-4BDA-D7CD-EB734F48EFAA}"/>
          </ac:spMkLst>
        </pc:spChg>
      </pc:sldChg>
      <pc:sldChg chg="addSp delSp modSp mod">
        <pc:chgData name="Chikara Mizutani (水谷 恭良)" userId="882b8c0b-7581-4b1b-9779-8350e8a06089" providerId="ADAL" clId="{122273DB-95AC-4BA1-8FF3-4719B19CD994}" dt="2024-12-16T00:47:09.747" v="11070" actId="20577"/>
        <pc:sldMkLst>
          <pc:docMk/>
          <pc:sldMk cId="2222134386" sldId="259"/>
        </pc:sldMkLst>
        <pc:spChg chg="mod">
          <ac:chgData name="Chikara Mizutani (水谷 恭良)" userId="882b8c0b-7581-4b1b-9779-8350e8a06089" providerId="ADAL" clId="{122273DB-95AC-4BA1-8FF3-4719B19CD994}" dt="2024-12-03T10:13:00.163" v="4904" actId="20577"/>
          <ac:spMkLst>
            <pc:docMk/>
            <pc:sldMk cId="2222134386" sldId="259"/>
            <ac:spMk id="2" creationId="{DEEE6395-6221-3C28-A68E-291F55065507}"/>
          </ac:spMkLst>
        </pc:spChg>
        <pc:spChg chg="mod">
          <ac:chgData name="Chikara Mizutani (水谷 恭良)" userId="882b8c0b-7581-4b1b-9779-8350e8a06089" providerId="ADAL" clId="{122273DB-95AC-4BA1-8FF3-4719B19CD994}" dt="2024-12-03T10:12:24.353" v="4897" actId="1076"/>
          <ac:spMkLst>
            <pc:docMk/>
            <pc:sldMk cId="2222134386" sldId="259"/>
            <ac:spMk id="3" creationId="{600D3657-5CCA-A364-0A34-2045649AE01F}"/>
          </ac:spMkLst>
        </pc:spChg>
        <pc:spChg chg="mod">
          <ac:chgData name="Chikara Mizutani (水谷 恭良)" userId="882b8c0b-7581-4b1b-9779-8350e8a06089" providerId="ADAL" clId="{122273DB-95AC-4BA1-8FF3-4719B19CD994}" dt="2024-12-03T10:12:24.353" v="4897" actId="1076"/>
          <ac:spMkLst>
            <pc:docMk/>
            <pc:sldMk cId="2222134386" sldId="259"/>
            <ac:spMk id="4" creationId="{D457BB60-A5F3-1340-5181-B99FF2D4ECF3}"/>
          </ac:spMkLst>
        </pc:spChg>
        <pc:spChg chg="del mod">
          <ac:chgData name="Chikara Mizutani (水谷 恭良)" userId="882b8c0b-7581-4b1b-9779-8350e8a06089" providerId="ADAL" clId="{122273DB-95AC-4BA1-8FF3-4719B19CD994}" dt="2024-11-26T08:35:43.296" v="1043" actId="478"/>
          <ac:spMkLst>
            <pc:docMk/>
            <pc:sldMk cId="2222134386" sldId="259"/>
            <ac:spMk id="5" creationId="{28A6D444-DC16-4041-3220-296BD13610E2}"/>
          </ac:spMkLst>
        </pc:spChg>
        <pc:spChg chg="mod">
          <ac:chgData name="Chikara Mizutani (水谷 恭良)" userId="882b8c0b-7581-4b1b-9779-8350e8a06089" providerId="ADAL" clId="{122273DB-95AC-4BA1-8FF3-4719B19CD994}" dt="2024-12-16T00:47:09.747" v="11070" actId="20577"/>
          <ac:spMkLst>
            <pc:docMk/>
            <pc:sldMk cId="2222134386" sldId="259"/>
            <ac:spMk id="6" creationId="{E77C07C5-C180-9F6A-12EA-7B7E0C83054B}"/>
          </ac:spMkLst>
        </pc:spChg>
        <pc:spChg chg="del mod">
          <ac:chgData name="Chikara Mizutani (水谷 恭良)" userId="882b8c0b-7581-4b1b-9779-8350e8a06089" providerId="ADAL" clId="{122273DB-95AC-4BA1-8FF3-4719B19CD994}" dt="2024-12-03T01:57:54.460" v="2499" actId="478"/>
          <ac:spMkLst>
            <pc:docMk/>
            <pc:sldMk cId="2222134386" sldId="259"/>
            <ac:spMk id="7" creationId="{7FDC13FD-DEA8-0695-0004-12FAADC612C3}"/>
          </ac:spMkLst>
        </pc:spChg>
        <pc:spChg chg="del mod">
          <ac:chgData name="Chikara Mizutani (水谷 恭良)" userId="882b8c0b-7581-4b1b-9779-8350e8a06089" providerId="ADAL" clId="{122273DB-95AC-4BA1-8FF3-4719B19CD994}" dt="2024-11-26T08:35:29.306" v="1027" actId="478"/>
          <ac:spMkLst>
            <pc:docMk/>
            <pc:sldMk cId="2222134386" sldId="259"/>
            <ac:spMk id="8" creationId="{4FBBEB48-49C2-018D-63F1-EEE8BFF12B97}"/>
          </ac:spMkLst>
        </pc:spChg>
        <pc:spChg chg="del mod">
          <ac:chgData name="Chikara Mizutani (水谷 恭良)" userId="882b8c0b-7581-4b1b-9779-8350e8a06089" providerId="ADAL" clId="{122273DB-95AC-4BA1-8FF3-4719B19CD994}" dt="2024-11-26T08:35:36.298" v="1035" actId="478"/>
          <ac:spMkLst>
            <pc:docMk/>
            <pc:sldMk cId="2222134386" sldId="259"/>
            <ac:spMk id="9" creationId="{36AE36C6-88C3-FA98-43A2-9A540DEB6BDF}"/>
          </ac:spMkLst>
        </pc:spChg>
        <pc:spChg chg="add del mod">
          <ac:chgData name="Chikara Mizutani (水谷 恭良)" userId="882b8c0b-7581-4b1b-9779-8350e8a06089" providerId="ADAL" clId="{122273DB-95AC-4BA1-8FF3-4719B19CD994}" dt="2024-12-03T09:09:04.731" v="2737" actId="478"/>
          <ac:spMkLst>
            <pc:docMk/>
            <pc:sldMk cId="2222134386" sldId="259"/>
            <ac:spMk id="9" creationId="{9E2EF70C-A6AE-9D03-BDFC-E7AC823E1D16}"/>
          </ac:spMkLst>
        </pc:spChg>
        <pc:spChg chg="add mod">
          <ac:chgData name="Chikara Mizutani (水谷 恭良)" userId="882b8c0b-7581-4b1b-9779-8350e8a06089" providerId="ADAL" clId="{122273DB-95AC-4BA1-8FF3-4719B19CD994}" dt="2024-12-03T10:12:14.484" v="4896" actId="1076"/>
          <ac:spMkLst>
            <pc:docMk/>
            <pc:sldMk cId="2222134386" sldId="259"/>
            <ac:spMk id="10" creationId="{8C889758-1C7E-512F-B9D1-F72AE6008397}"/>
          </ac:spMkLst>
        </pc:spChg>
        <pc:spChg chg="add mod">
          <ac:chgData name="Chikara Mizutani (水谷 恭良)" userId="882b8c0b-7581-4b1b-9779-8350e8a06089" providerId="ADAL" clId="{122273DB-95AC-4BA1-8FF3-4719B19CD994}" dt="2024-12-03T10:12:14.484" v="4896" actId="1076"/>
          <ac:spMkLst>
            <pc:docMk/>
            <pc:sldMk cId="2222134386" sldId="259"/>
            <ac:spMk id="11" creationId="{7DDD6374-5E06-7D1C-9CF8-F84E2E9EAD03}"/>
          </ac:spMkLst>
        </pc:spChg>
        <pc:spChg chg="del mod">
          <ac:chgData name="Chikara Mizutani (水谷 恭良)" userId="882b8c0b-7581-4b1b-9779-8350e8a06089" providerId="ADAL" clId="{122273DB-95AC-4BA1-8FF3-4719B19CD994}" dt="2024-11-26T08:35:30.085" v="1028" actId="478"/>
          <ac:spMkLst>
            <pc:docMk/>
            <pc:sldMk cId="2222134386" sldId="259"/>
            <ac:spMk id="11" creationId="{F6A04FFB-D6FD-2BAD-5999-8A60160BD511}"/>
          </ac:spMkLst>
        </pc:spChg>
        <pc:spChg chg="add del mod">
          <ac:chgData name="Chikara Mizutani (水谷 恭良)" userId="882b8c0b-7581-4b1b-9779-8350e8a06089" providerId="ADAL" clId="{122273DB-95AC-4BA1-8FF3-4719B19CD994}" dt="2024-12-03T09:10:22.267" v="2786" actId="47"/>
          <ac:spMkLst>
            <pc:docMk/>
            <pc:sldMk cId="2222134386" sldId="259"/>
            <ac:spMk id="12" creationId="{1FE13AFA-5D0E-F948-7B19-90EF363145C9}"/>
          </ac:spMkLst>
        </pc:spChg>
        <pc:spChg chg="del">
          <ac:chgData name="Chikara Mizutani (水谷 恭良)" userId="882b8c0b-7581-4b1b-9779-8350e8a06089" providerId="ADAL" clId="{122273DB-95AC-4BA1-8FF3-4719B19CD994}" dt="2024-11-26T08:35:36.950" v="1036" actId="478"/>
          <ac:spMkLst>
            <pc:docMk/>
            <pc:sldMk cId="2222134386" sldId="259"/>
            <ac:spMk id="12" creationId="{F9E07AAD-AFFD-950E-ACFF-79D90FA154CD}"/>
          </ac:spMkLst>
        </pc:spChg>
        <pc:spChg chg="add mod">
          <ac:chgData name="Chikara Mizutani (水谷 恭良)" userId="882b8c0b-7581-4b1b-9779-8350e8a06089" providerId="ADAL" clId="{122273DB-95AC-4BA1-8FF3-4719B19CD994}" dt="2024-12-03T10:12:14.484" v="4896" actId="1076"/>
          <ac:spMkLst>
            <pc:docMk/>
            <pc:sldMk cId="2222134386" sldId="259"/>
            <ac:spMk id="13" creationId="{E0514EBA-8E49-1AA1-A641-CE65D910E114}"/>
          </ac:spMkLst>
        </pc:spChg>
        <pc:spChg chg="del">
          <ac:chgData name="Chikara Mizutani (水谷 恭良)" userId="882b8c0b-7581-4b1b-9779-8350e8a06089" providerId="ADAL" clId="{122273DB-95AC-4BA1-8FF3-4719B19CD994}" dt="2024-11-26T08:35:32.435" v="1032" actId="478"/>
          <ac:spMkLst>
            <pc:docMk/>
            <pc:sldMk cId="2222134386" sldId="259"/>
            <ac:spMk id="13" creationId="{FB1930D1-FCD9-65B3-ADE0-128C0984CA8C}"/>
          </ac:spMkLst>
        </pc:spChg>
        <pc:spChg chg="del">
          <ac:chgData name="Chikara Mizutani (水谷 恭良)" userId="882b8c0b-7581-4b1b-9779-8350e8a06089" providerId="ADAL" clId="{122273DB-95AC-4BA1-8FF3-4719B19CD994}" dt="2024-11-26T08:35:26.319" v="1023" actId="478"/>
          <ac:spMkLst>
            <pc:docMk/>
            <pc:sldMk cId="2222134386" sldId="259"/>
            <ac:spMk id="14" creationId="{64061CAB-93D7-EDF7-C6BE-50327886E1F1}"/>
          </ac:spMkLst>
        </pc:spChg>
        <pc:spChg chg="add mod">
          <ac:chgData name="Chikara Mizutani (水谷 恭良)" userId="882b8c0b-7581-4b1b-9779-8350e8a06089" providerId="ADAL" clId="{122273DB-95AC-4BA1-8FF3-4719B19CD994}" dt="2024-12-03T10:12:14.484" v="4896" actId="1076"/>
          <ac:spMkLst>
            <pc:docMk/>
            <pc:sldMk cId="2222134386" sldId="259"/>
            <ac:spMk id="14" creationId="{BD332D23-D06A-1CBE-21FB-0BCE39531388}"/>
          </ac:spMkLst>
        </pc:spChg>
        <pc:spChg chg="add del mod">
          <ac:chgData name="Chikara Mizutani (水谷 恭良)" userId="882b8c0b-7581-4b1b-9779-8350e8a06089" providerId="ADAL" clId="{122273DB-95AC-4BA1-8FF3-4719B19CD994}" dt="2024-12-03T09:31:35.855" v="3048"/>
          <ac:spMkLst>
            <pc:docMk/>
            <pc:sldMk cId="2222134386" sldId="259"/>
            <ac:spMk id="15" creationId="{8F3CFBFD-F3A3-AE58-061E-5474C4F76C44}"/>
          </ac:spMkLst>
        </pc:spChg>
        <pc:spChg chg="del">
          <ac:chgData name="Chikara Mizutani (水谷 恭良)" userId="882b8c0b-7581-4b1b-9779-8350e8a06089" providerId="ADAL" clId="{122273DB-95AC-4BA1-8FF3-4719B19CD994}" dt="2024-11-26T08:35:37.998" v="1037" actId="478"/>
          <ac:spMkLst>
            <pc:docMk/>
            <pc:sldMk cId="2222134386" sldId="259"/>
            <ac:spMk id="15" creationId="{96C2AB0C-6163-D4E9-C8BD-BA541A712A34}"/>
          </ac:spMkLst>
        </pc:spChg>
        <pc:spChg chg="del">
          <ac:chgData name="Chikara Mizutani (水谷 恭良)" userId="882b8c0b-7581-4b1b-9779-8350e8a06089" providerId="ADAL" clId="{122273DB-95AC-4BA1-8FF3-4719B19CD994}" dt="2024-11-26T08:35:31.783" v="1031" actId="478"/>
          <ac:spMkLst>
            <pc:docMk/>
            <pc:sldMk cId="2222134386" sldId="259"/>
            <ac:spMk id="16" creationId="{5F0F88BA-9477-9FA5-2A86-AD18C12BC3DB}"/>
          </ac:spMkLst>
        </pc:spChg>
        <pc:spChg chg="add del mod">
          <ac:chgData name="Chikara Mizutani (水谷 恭良)" userId="882b8c0b-7581-4b1b-9779-8350e8a06089" providerId="ADAL" clId="{122273DB-95AC-4BA1-8FF3-4719B19CD994}" dt="2024-12-03T09:33:28.398" v="3100"/>
          <ac:spMkLst>
            <pc:docMk/>
            <pc:sldMk cId="2222134386" sldId="259"/>
            <ac:spMk id="16" creationId="{EF6F7FB0-2AAB-06EA-82DC-FC3E99A33A39}"/>
          </ac:spMkLst>
        </pc:spChg>
        <pc:spChg chg="add mod">
          <ac:chgData name="Chikara Mizutani (水谷 恭良)" userId="882b8c0b-7581-4b1b-9779-8350e8a06089" providerId="ADAL" clId="{122273DB-95AC-4BA1-8FF3-4719B19CD994}" dt="2024-12-12T09:14:23.935" v="11021" actId="20577"/>
          <ac:spMkLst>
            <pc:docMk/>
            <pc:sldMk cId="2222134386" sldId="259"/>
            <ac:spMk id="17" creationId="{9335343B-2B76-674D-F29B-8607668E09A5}"/>
          </ac:spMkLst>
        </pc:spChg>
        <pc:spChg chg="del">
          <ac:chgData name="Chikara Mizutani (水谷 恭良)" userId="882b8c0b-7581-4b1b-9779-8350e8a06089" providerId="ADAL" clId="{122273DB-95AC-4BA1-8FF3-4719B19CD994}" dt="2024-11-26T08:35:30.517" v="1029" actId="478"/>
          <ac:spMkLst>
            <pc:docMk/>
            <pc:sldMk cId="2222134386" sldId="259"/>
            <ac:spMk id="17" creationId="{AB3CCB55-3BF2-D903-E306-62D4DC9C7062}"/>
          </ac:spMkLst>
        </pc:spChg>
        <pc:spChg chg="add mod">
          <ac:chgData name="Chikara Mizutani (水谷 恭良)" userId="882b8c0b-7581-4b1b-9779-8350e8a06089" providerId="ADAL" clId="{122273DB-95AC-4BA1-8FF3-4719B19CD994}" dt="2024-12-03T10:12:14.484" v="4896" actId="1076"/>
          <ac:spMkLst>
            <pc:docMk/>
            <pc:sldMk cId="2222134386" sldId="259"/>
            <ac:spMk id="18" creationId="{430258B8-3E72-3D8A-DF98-C5DEACA754E2}"/>
          </ac:spMkLst>
        </pc:spChg>
        <pc:spChg chg="del">
          <ac:chgData name="Chikara Mizutani (水谷 恭良)" userId="882b8c0b-7581-4b1b-9779-8350e8a06089" providerId="ADAL" clId="{122273DB-95AC-4BA1-8FF3-4719B19CD994}" dt="2024-11-26T08:35:34.532" v="1033" actId="478"/>
          <ac:spMkLst>
            <pc:docMk/>
            <pc:sldMk cId="2222134386" sldId="259"/>
            <ac:spMk id="18" creationId="{83E8D4C2-F5A1-BA66-FB78-823E90CE73CB}"/>
          </ac:spMkLst>
        </pc:spChg>
        <pc:spChg chg="del">
          <ac:chgData name="Chikara Mizutani (水谷 恭良)" userId="882b8c0b-7581-4b1b-9779-8350e8a06089" providerId="ADAL" clId="{122273DB-95AC-4BA1-8FF3-4719B19CD994}" dt="2024-11-26T08:35:41.260" v="1040" actId="478"/>
          <ac:spMkLst>
            <pc:docMk/>
            <pc:sldMk cId="2222134386" sldId="259"/>
            <ac:spMk id="20" creationId="{6F6C12A1-B912-0838-0A4D-D9FB56D59BD5}"/>
          </ac:spMkLst>
        </pc:spChg>
        <pc:spChg chg="del">
          <ac:chgData name="Chikara Mizutani (水谷 恭良)" userId="882b8c0b-7581-4b1b-9779-8350e8a06089" providerId="ADAL" clId="{122273DB-95AC-4BA1-8FF3-4719B19CD994}" dt="2024-11-26T08:35:44.460" v="1044" actId="478"/>
          <ac:spMkLst>
            <pc:docMk/>
            <pc:sldMk cId="2222134386" sldId="259"/>
            <ac:spMk id="51" creationId="{A34191D1-70C0-1D79-6155-12F48AD92D7D}"/>
          </ac:spMkLst>
        </pc:spChg>
        <pc:spChg chg="del mod">
          <ac:chgData name="Chikara Mizutani (水谷 恭良)" userId="882b8c0b-7581-4b1b-9779-8350e8a06089" providerId="ADAL" clId="{122273DB-95AC-4BA1-8FF3-4719B19CD994}" dt="2024-11-26T08:35:39.818" v="1039" actId="478"/>
          <ac:spMkLst>
            <pc:docMk/>
            <pc:sldMk cId="2222134386" sldId="259"/>
            <ac:spMk id="52" creationId="{1AD4463C-9BE6-3D4D-7632-BA1227341F8C}"/>
          </ac:spMkLst>
        </pc:spChg>
        <pc:spChg chg="del">
          <ac:chgData name="Chikara Mizutani (水谷 恭良)" userId="882b8c0b-7581-4b1b-9779-8350e8a06089" providerId="ADAL" clId="{122273DB-95AC-4BA1-8FF3-4719B19CD994}" dt="2024-11-26T08:35:34.532" v="1033" actId="478"/>
          <ac:spMkLst>
            <pc:docMk/>
            <pc:sldMk cId="2222134386" sldId="259"/>
            <ac:spMk id="57" creationId="{D443AB4A-4606-19B8-6CCB-92D1114B4529}"/>
          </ac:spMkLst>
        </pc:spChg>
        <pc:spChg chg="del">
          <ac:chgData name="Chikara Mizutani (水谷 恭良)" userId="882b8c0b-7581-4b1b-9779-8350e8a06089" providerId="ADAL" clId="{122273DB-95AC-4BA1-8FF3-4719B19CD994}" dt="2024-11-26T08:35:34.532" v="1033" actId="478"/>
          <ac:spMkLst>
            <pc:docMk/>
            <pc:sldMk cId="2222134386" sldId="259"/>
            <ac:spMk id="58" creationId="{88B9982E-5964-E405-50D9-6A1739D587A0}"/>
          </ac:spMkLst>
        </pc:spChg>
        <pc:picChg chg="add del mod">
          <ac:chgData name="Chikara Mizutani (水谷 恭良)" userId="882b8c0b-7581-4b1b-9779-8350e8a06089" providerId="ADAL" clId="{122273DB-95AC-4BA1-8FF3-4719B19CD994}" dt="2024-12-03T09:41:16.330" v="3377" actId="478"/>
          <ac:picMkLst>
            <pc:docMk/>
            <pc:sldMk cId="2222134386" sldId="259"/>
            <ac:picMk id="8" creationId="{F0EA0DEA-A373-A28F-545A-85A14E64ADDD}"/>
          </ac:picMkLst>
        </pc:picChg>
        <pc:picChg chg="del">
          <ac:chgData name="Chikara Mizutani (水谷 恭良)" userId="882b8c0b-7581-4b1b-9779-8350e8a06089" providerId="ADAL" clId="{122273DB-95AC-4BA1-8FF3-4719B19CD994}" dt="2024-11-26T08:35:34.532" v="1033" actId="478"/>
          <ac:picMkLst>
            <pc:docMk/>
            <pc:sldMk cId="2222134386" sldId="259"/>
            <ac:picMk id="10" creationId="{08DD3CAA-95C5-E25D-B856-A0F7809EF577}"/>
          </ac:picMkLst>
        </pc:picChg>
        <pc:picChg chg="del">
          <ac:chgData name="Chikara Mizutani (水谷 恭良)" userId="882b8c0b-7581-4b1b-9779-8350e8a06089" providerId="ADAL" clId="{122273DB-95AC-4BA1-8FF3-4719B19CD994}" dt="2024-11-26T08:35:34.532" v="1033" actId="478"/>
          <ac:picMkLst>
            <pc:docMk/>
            <pc:sldMk cId="2222134386" sldId="259"/>
            <ac:picMk id="19" creationId="{91ADC4FE-C66C-C747-2836-C7AC2190065C}"/>
          </ac:picMkLst>
        </pc:picChg>
        <pc:picChg chg="add mod">
          <ac:chgData name="Chikara Mizutani (水谷 恭良)" userId="882b8c0b-7581-4b1b-9779-8350e8a06089" providerId="ADAL" clId="{122273DB-95AC-4BA1-8FF3-4719B19CD994}" dt="2024-12-03T10:12:14.484" v="4896" actId="1076"/>
          <ac:picMkLst>
            <pc:docMk/>
            <pc:sldMk cId="2222134386" sldId="259"/>
            <ac:picMk id="20" creationId="{BD60A90A-0D38-5BDB-3016-2E93B3550B1A}"/>
          </ac:picMkLst>
        </pc:picChg>
        <pc:picChg chg="add del mod">
          <ac:chgData name="Chikara Mizutani (水谷 恭良)" userId="882b8c0b-7581-4b1b-9779-8350e8a06089" providerId="ADAL" clId="{122273DB-95AC-4BA1-8FF3-4719B19CD994}" dt="2024-12-03T01:53:24.499" v="2490" actId="478"/>
          <ac:picMkLst>
            <pc:docMk/>
            <pc:sldMk cId="2222134386" sldId="259"/>
            <ac:picMk id="22" creationId="{F9258B16-E3FF-B4BA-F8C9-45956CAADCF8}"/>
          </ac:picMkLst>
        </pc:picChg>
        <pc:picChg chg="del">
          <ac:chgData name="Chikara Mizutani (水谷 恭良)" userId="882b8c0b-7581-4b1b-9779-8350e8a06089" providerId="ADAL" clId="{122273DB-95AC-4BA1-8FF3-4719B19CD994}" dt="2024-11-26T08:35:31.130" v="1030" actId="478"/>
          <ac:picMkLst>
            <pc:docMk/>
            <pc:sldMk cId="2222134386" sldId="259"/>
            <ac:picMk id="40" creationId="{3774487F-9C25-60C8-8AFE-EFE6B482F71D}"/>
          </ac:picMkLst>
        </pc:picChg>
        <pc:picChg chg="del">
          <ac:chgData name="Chikara Mizutani (水谷 恭良)" userId="882b8c0b-7581-4b1b-9779-8350e8a06089" providerId="ADAL" clId="{122273DB-95AC-4BA1-8FF3-4719B19CD994}" dt="2024-11-26T08:35:34.532" v="1033" actId="478"/>
          <ac:picMkLst>
            <pc:docMk/>
            <pc:sldMk cId="2222134386" sldId="259"/>
            <ac:picMk id="44" creationId="{CA70E93E-3DC6-BDA1-B32D-A760EDC647FC}"/>
          </ac:picMkLst>
        </pc:picChg>
        <pc:picChg chg="del">
          <ac:chgData name="Chikara Mizutani (水谷 恭良)" userId="882b8c0b-7581-4b1b-9779-8350e8a06089" providerId="ADAL" clId="{122273DB-95AC-4BA1-8FF3-4719B19CD994}" dt="2024-11-26T08:35:34.532" v="1033" actId="478"/>
          <ac:picMkLst>
            <pc:docMk/>
            <pc:sldMk cId="2222134386" sldId="259"/>
            <ac:picMk id="48" creationId="{95DF989F-C4E6-B861-5C43-52DF7C2D4CBE}"/>
          </ac:picMkLst>
        </pc:picChg>
        <pc:picChg chg="del">
          <ac:chgData name="Chikara Mizutani (水谷 恭良)" userId="882b8c0b-7581-4b1b-9779-8350e8a06089" providerId="ADAL" clId="{122273DB-95AC-4BA1-8FF3-4719B19CD994}" dt="2024-11-26T08:35:42.139" v="1041" actId="478"/>
          <ac:picMkLst>
            <pc:docMk/>
            <pc:sldMk cId="2222134386" sldId="259"/>
            <ac:picMk id="50" creationId="{E72FC041-9F61-6E26-DACF-3633349A5CFD}"/>
          </ac:picMkLst>
        </pc:picChg>
      </pc:sldChg>
      <pc:sldChg chg="addSp delSp modSp mod">
        <pc:chgData name="Chikara Mizutani (水谷 恭良)" userId="882b8c0b-7581-4b1b-9779-8350e8a06089" providerId="ADAL" clId="{122273DB-95AC-4BA1-8FF3-4719B19CD994}" dt="2024-12-16T00:50:10.566" v="11126" actId="20577"/>
        <pc:sldMkLst>
          <pc:docMk/>
          <pc:sldMk cId="2496191966" sldId="260"/>
        </pc:sldMkLst>
        <pc:spChg chg="mod">
          <ac:chgData name="Chikara Mizutani (水谷 恭良)" userId="882b8c0b-7581-4b1b-9779-8350e8a06089" providerId="ADAL" clId="{122273DB-95AC-4BA1-8FF3-4719B19CD994}" dt="2024-12-16T00:50:10.566" v="11126" actId="20577"/>
          <ac:spMkLst>
            <pc:docMk/>
            <pc:sldMk cId="2496191966" sldId="260"/>
            <ac:spMk id="4" creationId="{D457BB60-A5F3-1340-5181-B99FF2D4ECF3}"/>
          </ac:spMkLst>
        </pc:spChg>
        <pc:picChg chg="add del mod">
          <ac:chgData name="Chikara Mizutani (水谷 恭良)" userId="882b8c0b-7581-4b1b-9779-8350e8a06089" providerId="ADAL" clId="{122273DB-95AC-4BA1-8FF3-4719B19CD994}" dt="2024-12-10T09:34:38.662" v="9248" actId="478"/>
          <ac:picMkLst>
            <pc:docMk/>
            <pc:sldMk cId="2496191966" sldId="260"/>
            <ac:picMk id="5" creationId="{61232B66-4A65-F955-D727-4AD21228B0C3}"/>
          </ac:picMkLst>
        </pc:picChg>
      </pc:sldChg>
      <pc:sldChg chg="addSp delSp modSp add mod ord">
        <pc:chgData name="Chikara Mizutani (水谷 恭良)" userId="882b8c0b-7581-4b1b-9779-8350e8a06089" providerId="ADAL" clId="{122273DB-95AC-4BA1-8FF3-4719B19CD994}" dt="2024-12-16T00:47:52.499" v="11077" actId="20577"/>
        <pc:sldMkLst>
          <pc:docMk/>
          <pc:sldMk cId="1014650081" sldId="261"/>
        </pc:sldMkLst>
        <pc:spChg chg="mod">
          <ac:chgData name="Chikara Mizutani (水谷 恭良)" userId="882b8c0b-7581-4b1b-9779-8350e8a06089" providerId="ADAL" clId="{122273DB-95AC-4BA1-8FF3-4719B19CD994}" dt="2024-12-16T00:47:52.499" v="11077" actId="20577"/>
          <ac:spMkLst>
            <pc:docMk/>
            <pc:sldMk cId="1014650081" sldId="261"/>
            <ac:spMk id="4" creationId="{D457BB60-A5F3-1340-5181-B99FF2D4ECF3}"/>
          </ac:spMkLst>
        </pc:spChg>
        <pc:picChg chg="del mod">
          <ac:chgData name="Chikara Mizutani (水谷 恭良)" userId="882b8c0b-7581-4b1b-9779-8350e8a06089" providerId="ADAL" clId="{122273DB-95AC-4BA1-8FF3-4719B19CD994}" dt="2024-12-09T02:15:14.048" v="8057" actId="478"/>
          <ac:picMkLst>
            <pc:docMk/>
            <pc:sldMk cId="1014650081" sldId="261"/>
            <ac:picMk id="5" creationId="{61232B66-4A65-F955-D727-4AD21228B0C3}"/>
          </ac:picMkLst>
        </pc:picChg>
        <pc:picChg chg="add mod modCrop">
          <ac:chgData name="Chikara Mizutani (水谷 恭良)" userId="882b8c0b-7581-4b1b-9779-8350e8a06089" providerId="ADAL" clId="{122273DB-95AC-4BA1-8FF3-4719B19CD994}" dt="2024-12-09T02:22:57.296" v="8685" actId="1076"/>
          <ac:picMkLst>
            <pc:docMk/>
            <pc:sldMk cId="1014650081" sldId="261"/>
            <ac:picMk id="6" creationId="{C9B8BCC5-928F-9800-0FF9-0600F6547D6F}"/>
          </ac:picMkLst>
        </pc:picChg>
      </pc:sldChg>
      <pc:sldChg chg="del">
        <pc:chgData name="Chikara Mizutani (水谷 恭良)" userId="882b8c0b-7581-4b1b-9779-8350e8a06089" providerId="ADAL" clId="{122273DB-95AC-4BA1-8FF3-4719B19CD994}" dt="2024-12-09T02:03:50.060" v="7978" actId="47"/>
        <pc:sldMkLst>
          <pc:docMk/>
          <pc:sldMk cId="1874472766" sldId="261"/>
        </pc:sldMkLst>
      </pc:sldChg>
      <pc:sldChg chg="modSp add del mod">
        <pc:chgData name="Chikara Mizutani (水谷 恭良)" userId="882b8c0b-7581-4b1b-9779-8350e8a06089" providerId="ADAL" clId="{122273DB-95AC-4BA1-8FF3-4719B19CD994}" dt="2024-12-05T06:22:39.633" v="4960" actId="2696"/>
        <pc:sldMkLst>
          <pc:docMk/>
          <pc:sldMk cId="710001808" sldId="262"/>
        </pc:sldMkLst>
        <pc:spChg chg="mod">
          <ac:chgData name="Chikara Mizutani (水谷 恭良)" userId="882b8c0b-7581-4b1b-9779-8350e8a06089" providerId="ADAL" clId="{122273DB-95AC-4BA1-8FF3-4719B19CD994}" dt="2024-12-03T10:12:56.906" v="4901" actId="20577"/>
          <ac:spMkLst>
            <pc:docMk/>
            <pc:sldMk cId="710001808" sldId="262"/>
            <ac:spMk id="2" creationId="{DEEE6395-6221-3C28-A68E-291F55065507}"/>
          </ac:spMkLst>
        </pc:spChg>
        <pc:spChg chg="mod">
          <ac:chgData name="Chikara Mizutani (水谷 恭良)" userId="882b8c0b-7581-4b1b-9779-8350e8a06089" providerId="ADAL" clId="{122273DB-95AC-4BA1-8FF3-4719B19CD994}" dt="2024-12-03T10:13:07.204" v="4905" actId="113"/>
          <ac:spMkLst>
            <pc:docMk/>
            <pc:sldMk cId="710001808" sldId="262"/>
            <ac:spMk id="4" creationId="{D457BB60-A5F3-1340-5181-B99FF2D4ECF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1E739A-CE09-46D3-A20D-9DA3BFC85AE9}" type="datetimeFigureOut">
              <a:rPr kumimoji="1" lang="ja-JP" altLang="en-US" smtClean="0"/>
              <a:t>2024/12/16</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3DA211-D39B-45DD-83E4-5CC3A9E97A9F}" type="slidenum">
              <a:rPr kumimoji="1" lang="ja-JP" altLang="en-US" smtClean="0"/>
              <a:t>‹#›</a:t>
            </a:fld>
            <a:endParaRPr kumimoji="1" lang="ja-JP" altLang="en-US"/>
          </a:p>
        </p:txBody>
      </p:sp>
    </p:spTree>
    <p:extLst>
      <p:ext uri="{BB962C8B-B14F-4D97-AF65-F5344CB8AC3E}">
        <p14:creationId xmlns:p14="http://schemas.microsoft.com/office/powerpoint/2010/main" val="5072755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E3DA211-D39B-45DD-83E4-5CC3A9E97A9F}" type="slidenum">
              <a:rPr kumimoji="1" lang="ja-JP" altLang="en-US" smtClean="0"/>
              <a:t>2</a:t>
            </a:fld>
            <a:endParaRPr kumimoji="1" lang="ja-JP" altLang="en-US"/>
          </a:p>
        </p:txBody>
      </p:sp>
    </p:spTree>
    <p:extLst>
      <p:ext uri="{BB962C8B-B14F-4D97-AF65-F5344CB8AC3E}">
        <p14:creationId xmlns:p14="http://schemas.microsoft.com/office/powerpoint/2010/main" val="1466659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1509402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4261124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1828041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3783940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2628128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546881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401272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1939199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91791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247381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929EE2-91BC-4568-96F8-13417A8D2E02}" type="datetimeFigureOut">
              <a:rPr kumimoji="1" lang="ja-JP" altLang="en-US" smtClean="0"/>
              <a:t>2024/12/16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3048739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929EE2-91BC-4568-96F8-13417A8D2E02}" type="datetimeFigureOut">
              <a:rPr kumimoji="1" lang="ja-JP" altLang="en-US" smtClean="0"/>
              <a:t>2024/12/16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7EA32-615D-42FA-A243-B9F6C864F642}" type="slidenum">
              <a:rPr kumimoji="1" lang="ja-JP" altLang="en-US" smtClean="0"/>
              <a:t>‹#›</a:t>
            </a:fld>
            <a:endParaRPr kumimoji="1" lang="ja-JP" altLang="en-US"/>
          </a:p>
        </p:txBody>
      </p:sp>
    </p:spTree>
    <p:extLst>
      <p:ext uri="{BB962C8B-B14F-4D97-AF65-F5344CB8AC3E}">
        <p14:creationId xmlns:p14="http://schemas.microsoft.com/office/powerpoint/2010/main" val="1330154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2224791-B5A8-8FF6-02A5-7C48FF807A5D}"/>
              </a:ext>
            </a:extLst>
          </p:cNvPr>
          <p:cNvSpPr txBox="1"/>
          <p:nvPr/>
        </p:nvSpPr>
        <p:spPr>
          <a:xfrm>
            <a:off x="1681912" y="812775"/>
            <a:ext cx="6542176" cy="1200329"/>
          </a:xfrm>
          <a:prstGeom prst="rect">
            <a:avLst/>
          </a:prstGeom>
          <a:noFill/>
        </p:spPr>
        <p:txBody>
          <a:bodyPr wrap="none" rtlCol="0">
            <a:spAutoFit/>
          </a:bodyPr>
          <a:lstStyle/>
          <a:p>
            <a:pPr algn="ctr"/>
            <a:r>
              <a:rPr kumimoji="1" lang="ja-JP" altLang="en-US" sz="3600" b="1" dirty="0">
                <a:latin typeface="Meiryo UI" panose="020B0604030504040204" pitchFamily="50" charset="-128"/>
                <a:ea typeface="Meiryo UI" panose="020B0604030504040204" pitchFamily="50" charset="-128"/>
              </a:rPr>
              <a:t>技能五輪プラスチック金型職種</a:t>
            </a:r>
            <a:endParaRPr kumimoji="1" lang="en-US" altLang="ja-JP" sz="3600" b="1" dirty="0">
              <a:latin typeface="Meiryo UI" panose="020B0604030504040204" pitchFamily="50" charset="-128"/>
              <a:ea typeface="Meiryo UI" panose="020B0604030504040204" pitchFamily="50" charset="-128"/>
            </a:endParaRPr>
          </a:p>
          <a:p>
            <a:pPr algn="ctr"/>
            <a:r>
              <a:rPr kumimoji="1" lang="ja-JP" altLang="en-US" sz="3600" b="1" dirty="0">
                <a:latin typeface="Meiryo UI" panose="020B0604030504040204" pitchFamily="50" charset="-128"/>
                <a:ea typeface="Meiryo UI" panose="020B0604030504040204" pitchFamily="50" charset="-128"/>
              </a:rPr>
              <a:t>金型ゲート設計についてのご提案</a:t>
            </a:r>
            <a:endParaRPr kumimoji="1" lang="en-US" altLang="ja-JP" sz="3600" b="1"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F7A10A71-6E5D-BB51-7B34-0CE152E59964}"/>
              </a:ext>
            </a:extLst>
          </p:cNvPr>
          <p:cNvSpPr txBox="1"/>
          <p:nvPr/>
        </p:nvSpPr>
        <p:spPr>
          <a:xfrm>
            <a:off x="334317" y="5730491"/>
            <a:ext cx="3657600" cy="646331"/>
          </a:xfrm>
          <a:prstGeom prst="rect">
            <a:avLst/>
          </a:prstGeom>
          <a:noFill/>
        </p:spPr>
        <p:txBody>
          <a:bodyPr wrap="square" rtlCol="0">
            <a:spAutoFit/>
          </a:bodyPr>
          <a:lstStyle/>
          <a:p>
            <a:r>
              <a:rPr kumimoji="1" lang="en-US" altLang="ja-JP" dirty="0"/>
              <a:t>12/16</a:t>
            </a:r>
            <a:r>
              <a:rPr kumimoji="1" lang="ja-JP" altLang="en-US" dirty="0"/>
              <a:t>　</a:t>
            </a:r>
            <a:r>
              <a:rPr kumimoji="1" lang="en-US" altLang="ja-JP" dirty="0"/>
              <a:t>Teams</a:t>
            </a:r>
            <a:r>
              <a:rPr kumimoji="1" lang="ja-JP" altLang="en-US" dirty="0"/>
              <a:t>会議</a:t>
            </a:r>
            <a:endParaRPr kumimoji="1" lang="en-US" altLang="ja-JP" dirty="0"/>
          </a:p>
          <a:p>
            <a:r>
              <a:rPr kumimoji="1" lang="ja-JP" altLang="en-US" dirty="0"/>
              <a:t>提案：株式会社デンソー　水谷</a:t>
            </a:r>
          </a:p>
        </p:txBody>
      </p:sp>
      <p:sp>
        <p:nvSpPr>
          <p:cNvPr id="6" name="テキスト ボックス 5">
            <a:extLst>
              <a:ext uri="{FF2B5EF4-FFF2-40B4-BE49-F238E27FC236}">
                <a16:creationId xmlns:a16="http://schemas.microsoft.com/office/drawing/2014/main" id="{FBBA1B19-93EB-7E17-5ECC-E5D7229583A6}"/>
              </a:ext>
            </a:extLst>
          </p:cNvPr>
          <p:cNvSpPr txBox="1"/>
          <p:nvPr/>
        </p:nvSpPr>
        <p:spPr>
          <a:xfrm>
            <a:off x="2597227" y="2590060"/>
            <a:ext cx="4711546" cy="2246769"/>
          </a:xfrm>
          <a:prstGeom prst="rect">
            <a:avLst/>
          </a:prstGeom>
          <a:noFill/>
        </p:spPr>
        <p:txBody>
          <a:bodyPr wrap="none" lIns="91440" tIns="45720" rIns="91440" bIns="45720" rtlCol="0" anchor="t">
            <a:spAutoFit/>
          </a:bodyPr>
          <a:lstStyle/>
          <a:p>
            <a:pPr marL="514350" indent="-514350">
              <a:buAutoNum type="arabicPeriod"/>
            </a:pPr>
            <a:r>
              <a:rPr kumimoji="1" lang="ja-JP" altLang="en-US" sz="2800" dirty="0">
                <a:latin typeface="Meiryo UI" panose="020B0604030504040204" pitchFamily="50" charset="-128"/>
                <a:ea typeface="Meiryo UI" panose="020B0604030504040204" pitchFamily="50" charset="-128"/>
              </a:rPr>
              <a:t>背景</a:t>
            </a:r>
            <a:endParaRPr kumimoji="1" lang="en-US" altLang="ja-JP" sz="2800" dirty="0">
              <a:latin typeface="Meiryo UI" panose="020B0604030504040204" pitchFamily="50" charset="-128"/>
              <a:ea typeface="Meiryo UI" panose="020B0604030504040204" pitchFamily="50" charset="-128"/>
            </a:endParaRPr>
          </a:p>
          <a:p>
            <a:endParaRPr kumimoji="1" lang="ja-JP" altLang="en-US" sz="2800" dirty="0">
              <a:latin typeface="Meiryo UI" panose="020B0604030504040204" pitchFamily="50" charset="-128"/>
              <a:ea typeface="Meiryo UI" panose="020B0604030504040204" pitchFamily="50" charset="-128"/>
            </a:endParaRPr>
          </a:p>
          <a:p>
            <a:r>
              <a:rPr kumimoji="1" lang="en-US" altLang="ja-JP" sz="2800" dirty="0">
                <a:latin typeface="Meiryo UI"/>
                <a:ea typeface="Meiryo UI"/>
              </a:rPr>
              <a:t>2.</a:t>
            </a:r>
            <a:r>
              <a:rPr kumimoji="1" lang="ja-JP" altLang="en-US" sz="2800" dirty="0">
                <a:latin typeface="Meiryo UI"/>
                <a:ea typeface="Meiryo UI"/>
              </a:rPr>
              <a:t>　ご提案内容</a:t>
            </a:r>
            <a:endParaRPr kumimoji="1" lang="en-US" altLang="ja-JP" sz="2400" b="1" dirty="0">
              <a:latin typeface="Meiryo UI" panose="020B0604030504040204" pitchFamily="50" charset="-128"/>
              <a:ea typeface="Meiryo UI" panose="020B0604030504040204" pitchFamily="50" charset="-128"/>
            </a:endParaRPr>
          </a:p>
          <a:p>
            <a:endParaRPr kumimoji="1" lang="ja-JP" altLang="en-US" sz="2800" dirty="0">
              <a:latin typeface="Meiryo UI" panose="020B0604030504040204" pitchFamily="50" charset="-128"/>
              <a:ea typeface="Meiryo UI" panose="020B0604030504040204" pitchFamily="50" charset="-128"/>
            </a:endParaRPr>
          </a:p>
          <a:p>
            <a:r>
              <a:rPr kumimoji="1" lang="en-US" altLang="ja-JP" sz="2800" dirty="0">
                <a:latin typeface="Meiryo UI" panose="020B0604030504040204" pitchFamily="50" charset="-128"/>
                <a:ea typeface="Meiryo UI" panose="020B0604030504040204" pitchFamily="50" charset="-128"/>
              </a:rPr>
              <a:t>3.</a:t>
            </a:r>
            <a:r>
              <a:rPr kumimoji="1" lang="ja-JP" altLang="en-US" sz="2800" dirty="0">
                <a:latin typeface="Meiryo UI" panose="020B0604030504040204" pitchFamily="50" charset="-128"/>
                <a:ea typeface="Meiryo UI" panose="020B0604030504040204" pitchFamily="50" charset="-128"/>
              </a:rPr>
              <a:t>　予想される懸念点と解消案</a:t>
            </a:r>
            <a:endParaRPr kumimoji="1" lang="en-US" altLang="ja-JP" sz="2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56502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1B20EAB5-CC6F-2101-B2CE-AA75F20C9202}"/>
              </a:ext>
            </a:extLst>
          </p:cNvPr>
          <p:cNvSpPr/>
          <p:nvPr/>
        </p:nvSpPr>
        <p:spPr>
          <a:xfrm>
            <a:off x="421339" y="2713296"/>
            <a:ext cx="9179859" cy="237402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D26F2365-46C9-D5BC-A528-4749F91E9B83}"/>
              </a:ext>
            </a:extLst>
          </p:cNvPr>
          <p:cNvSpPr/>
          <p:nvPr/>
        </p:nvSpPr>
        <p:spPr>
          <a:xfrm>
            <a:off x="421339" y="733100"/>
            <a:ext cx="9179859" cy="172507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D457BB60-A5F3-1340-5181-B99FF2D4ECF3}"/>
              </a:ext>
            </a:extLst>
          </p:cNvPr>
          <p:cNvSpPr txBox="1"/>
          <p:nvPr/>
        </p:nvSpPr>
        <p:spPr>
          <a:xfrm>
            <a:off x="693222" y="558918"/>
            <a:ext cx="2351926" cy="369332"/>
          </a:xfrm>
          <a:prstGeom prst="rect">
            <a:avLst/>
          </a:prstGeom>
          <a:solidFill>
            <a:schemeClr val="bg1"/>
          </a:solidFill>
        </p:spPr>
        <p:txBody>
          <a:bodyPr wrap="none" rtlCol="0">
            <a:spAutoFit/>
          </a:bodyPr>
          <a:lstStyle/>
          <a:p>
            <a:r>
              <a:rPr kumimoji="1" lang="ja-JP" altLang="en-US" b="1" dirty="0">
                <a:latin typeface="Meiryo UI" panose="020B0604030504040204" pitchFamily="50" charset="-128"/>
                <a:ea typeface="Meiryo UI" panose="020B0604030504040204" pitchFamily="50" charset="-128"/>
              </a:rPr>
              <a:t>現在の金型ゲート設計</a:t>
            </a:r>
            <a:endParaRPr kumimoji="1" lang="en-US" altLang="ja-JP"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2224791-B5A8-8FF6-02A5-7C48FF807A5D}"/>
              </a:ext>
            </a:extLst>
          </p:cNvPr>
          <p:cNvSpPr txBox="1"/>
          <p:nvPr/>
        </p:nvSpPr>
        <p:spPr>
          <a:xfrm>
            <a:off x="421341" y="152400"/>
            <a:ext cx="1116011" cy="461665"/>
          </a:xfrm>
          <a:prstGeom prst="rect">
            <a:avLst/>
          </a:prstGeom>
          <a:noFill/>
        </p:spPr>
        <p:txBody>
          <a:bodyPr wrap="none" rtlCol="0">
            <a:spAutoFit/>
          </a:bodyPr>
          <a:lstStyle/>
          <a:p>
            <a:r>
              <a:rPr kumimoji="1" lang="en-US" altLang="ja-JP" sz="2400" b="1" dirty="0">
                <a:latin typeface="Meiryo UI" panose="020B0604030504040204" pitchFamily="50" charset="-128"/>
                <a:ea typeface="Meiryo UI" panose="020B0604030504040204" pitchFamily="50" charset="-128"/>
              </a:rPr>
              <a:t>1.</a:t>
            </a:r>
            <a:r>
              <a:rPr kumimoji="1" lang="ja-JP" altLang="en-US" sz="2400" b="1" dirty="0">
                <a:latin typeface="Meiryo UI" panose="020B0604030504040204" pitchFamily="50" charset="-128"/>
                <a:ea typeface="Meiryo UI" panose="020B0604030504040204" pitchFamily="50" charset="-128"/>
              </a:rPr>
              <a:t>背景</a:t>
            </a:r>
          </a:p>
        </p:txBody>
      </p:sp>
      <p:sp>
        <p:nvSpPr>
          <p:cNvPr id="3" name="テキスト ボックス 2">
            <a:extLst>
              <a:ext uri="{FF2B5EF4-FFF2-40B4-BE49-F238E27FC236}">
                <a16:creationId xmlns:a16="http://schemas.microsoft.com/office/drawing/2014/main" id="{C16E0243-860D-08F5-1F35-ACE12A8F5FC8}"/>
              </a:ext>
            </a:extLst>
          </p:cNvPr>
          <p:cNvSpPr txBox="1"/>
          <p:nvPr/>
        </p:nvSpPr>
        <p:spPr>
          <a:xfrm>
            <a:off x="720117" y="968722"/>
            <a:ext cx="8761207" cy="1384995"/>
          </a:xfrm>
          <a:prstGeom prst="rect">
            <a:avLst/>
          </a:prstGeom>
          <a:solidFill>
            <a:schemeClr val="bg1"/>
          </a:solid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一般的な金型設計においてゲート痕は小さい方が望ましい。ゲート痕が大きいと、製品の外観に影響を与えるだけでなく、後加工の手間も増える。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現在の競技仕様としてはゲート設計に関する制限が無く、大きさ・個数・配置箇所が自由に設計できる。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その結果、離型や加工の簡易化に向けたゲート設計での対策が可能となり、</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外観に拘ったゲート設計を考慮した金型と、そうでない金型との間で得点上の差異が生じない状況が見受けられる。</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➡金型設計・製作および製品生産の全過程において最高水準の知識と技能を追求する当職種の使命として、</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ゲート設計に関する制限を設けることで、金型設計および製品外観における高度な専門性の強化を図る事が可能だと考える。</a:t>
            </a:r>
            <a:endParaRPr kumimoji="1" lang="en-US" altLang="ja-JP" sz="12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58DAAFD1-88EE-F3EE-169F-3C90B997B24C}"/>
              </a:ext>
            </a:extLst>
          </p:cNvPr>
          <p:cNvSpPr txBox="1"/>
          <p:nvPr/>
        </p:nvSpPr>
        <p:spPr>
          <a:xfrm>
            <a:off x="693222" y="2528630"/>
            <a:ext cx="1992853" cy="369332"/>
          </a:xfrm>
          <a:prstGeom prst="rect">
            <a:avLst/>
          </a:prstGeom>
          <a:solidFill>
            <a:schemeClr val="bg1"/>
          </a:solidFill>
        </p:spPr>
        <p:txBody>
          <a:bodyPr wrap="none" rtlCol="0">
            <a:spAutoFit/>
          </a:bodyPr>
          <a:lstStyle/>
          <a:p>
            <a:r>
              <a:rPr kumimoji="1" lang="ja-JP" altLang="en-US" b="1" dirty="0">
                <a:latin typeface="Meiryo UI" panose="020B0604030504040204" pitchFamily="50" charset="-128"/>
                <a:ea typeface="Meiryo UI" panose="020B0604030504040204" pitchFamily="50" charset="-128"/>
              </a:rPr>
              <a:t>直近の大会の傾向</a:t>
            </a:r>
            <a:endParaRPr kumimoji="1" lang="en-US" altLang="ja-JP" b="1"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F90B590F-E13A-431D-EBF4-18DB0FF17D88}"/>
              </a:ext>
            </a:extLst>
          </p:cNvPr>
          <p:cNvSpPr txBox="1"/>
          <p:nvPr/>
        </p:nvSpPr>
        <p:spPr>
          <a:xfrm>
            <a:off x="693222" y="2857296"/>
            <a:ext cx="8656537" cy="646331"/>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製品の安定した連続生産を実現するために、ゲート面積の拡大やランナロックに依存した金型設計が増加傾向にある。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また、毎年複数の選手を擁し、チームとして金型設計や成形条件の研究に注力する企業も増加している。これらの要因から、</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訓練時期に確立された設計を大会本番で実施することで、設計の面では概ねそのまま成形競技まで成功する見込みが高くなっている。　</a:t>
            </a:r>
            <a:endParaRPr kumimoji="1" lang="en-US" altLang="ja-JP" sz="120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34A8B44A-2FFF-F284-9172-D339348BCD26}"/>
              </a:ext>
            </a:extLst>
          </p:cNvPr>
          <p:cNvSpPr/>
          <p:nvPr/>
        </p:nvSpPr>
        <p:spPr>
          <a:xfrm>
            <a:off x="488268" y="3708452"/>
            <a:ext cx="4329224" cy="129578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85EB6D5F-63CD-B72B-4E23-671CE410476E}"/>
              </a:ext>
            </a:extLst>
          </p:cNvPr>
          <p:cNvSpPr/>
          <p:nvPr/>
        </p:nvSpPr>
        <p:spPr>
          <a:xfrm>
            <a:off x="720117" y="3568159"/>
            <a:ext cx="1010071" cy="302425"/>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プラス面</a:t>
            </a:r>
          </a:p>
        </p:txBody>
      </p:sp>
      <p:sp>
        <p:nvSpPr>
          <p:cNvPr id="13" name="正方形/長方形 12">
            <a:extLst>
              <a:ext uri="{FF2B5EF4-FFF2-40B4-BE49-F238E27FC236}">
                <a16:creationId xmlns:a16="http://schemas.microsoft.com/office/drawing/2014/main" id="{A0A1B636-261E-9AC2-5A60-0558DC5E1E14}"/>
              </a:ext>
            </a:extLst>
          </p:cNvPr>
          <p:cNvSpPr/>
          <p:nvPr/>
        </p:nvSpPr>
        <p:spPr>
          <a:xfrm>
            <a:off x="5088509" y="3733228"/>
            <a:ext cx="4446155" cy="129578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a:extLst>
              <a:ext uri="{FF2B5EF4-FFF2-40B4-BE49-F238E27FC236}">
                <a16:creationId xmlns:a16="http://schemas.microsoft.com/office/drawing/2014/main" id="{8EE59AB5-57A3-B0D9-A073-F95ECCCD4A28}"/>
              </a:ext>
            </a:extLst>
          </p:cNvPr>
          <p:cNvSpPr/>
          <p:nvPr/>
        </p:nvSpPr>
        <p:spPr>
          <a:xfrm>
            <a:off x="5322020" y="3570535"/>
            <a:ext cx="1075338" cy="300050"/>
          </a:xfrm>
          <a:prstGeom prst="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マイナス面</a:t>
            </a:r>
          </a:p>
        </p:txBody>
      </p:sp>
      <p:sp>
        <p:nvSpPr>
          <p:cNvPr id="14" name="テキスト ボックス 13">
            <a:extLst>
              <a:ext uri="{FF2B5EF4-FFF2-40B4-BE49-F238E27FC236}">
                <a16:creationId xmlns:a16="http://schemas.microsoft.com/office/drawing/2014/main" id="{C4808402-FB3E-6853-8568-C3741A735BC2}"/>
              </a:ext>
            </a:extLst>
          </p:cNvPr>
          <p:cNvSpPr txBox="1"/>
          <p:nvPr/>
        </p:nvSpPr>
        <p:spPr>
          <a:xfrm>
            <a:off x="556848" y="3988576"/>
            <a:ext cx="4009431" cy="1015663"/>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●設計競技の内容は訓練通りに実施できれば良いため、</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実力を発揮しやすい環境。</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●研究段階において、金型設計の工夫が成形プロセスに与える</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　 影響を実践的に体験し、知識の深化に繋がる。</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34C299E1-7AD5-219E-2EF8-3D0DA3513487}"/>
              </a:ext>
            </a:extLst>
          </p:cNvPr>
          <p:cNvSpPr txBox="1"/>
          <p:nvPr/>
        </p:nvSpPr>
        <p:spPr>
          <a:xfrm>
            <a:off x="5100720" y="3983563"/>
            <a:ext cx="4353088" cy="120032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●記憶に依存した作業となり、競技性が限定的である。</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solidFill>
                  <a:srgbClr val="0070C0"/>
                </a:solidFill>
                <a:latin typeface="Meiryo UI" panose="020B0604030504040204" pitchFamily="50" charset="-128"/>
                <a:ea typeface="Meiryo UI" panose="020B0604030504040204" pitchFamily="50" charset="-128"/>
              </a:rPr>
              <a:t>●ゲート痕等の成形品外観にも拘った金型設計について、</a:t>
            </a:r>
            <a:endParaRPr kumimoji="1" lang="en-US" altLang="ja-JP" sz="1200" dirty="0">
              <a:solidFill>
                <a:srgbClr val="0070C0"/>
              </a:solidFill>
              <a:latin typeface="Meiryo UI" panose="020B0604030504040204" pitchFamily="50" charset="-128"/>
              <a:ea typeface="Meiryo UI" panose="020B0604030504040204" pitchFamily="50" charset="-128"/>
            </a:endParaRPr>
          </a:p>
          <a:p>
            <a:r>
              <a:rPr kumimoji="1" lang="ja-JP" altLang="en-US" sz="1200" dirty="0">
                <a:solidFill>
                  <a:srgbClr val="0070C0"/>
                </a:solidFill>
                <a:latin typeface="Meiryo UI" panose="020B0604030504040204" pitchFamily="50" charset="-128"/>
                <a:ea typeface="Meiryo UI" panose="020B0604030504040204" pitchFamily="50" charset="-128"/>
              </a:rPr>
              <a:t>　 学び競い合う競技仕様が整備されていない。</a:t>
            </a:r>
            <a:endParaRPr kumimoji="1" lang="en-US" altLang="ja-JP" sz="1200" dirty="0">
              <a:solidFill>
                <a:srgbClr val="0070C0"/>
              </a:solidFill>
              <a:latin typeface="Meiryo UI" panose="020B0604030504040204" pitchFamily="50" charset="-128"/>
              <a:ea typeface="Meiryo UI" panose="020B0604030504040204" pitchFamily="50" charset="-128"/>
            </a:endParaRPr>
          </a:p>
          <a:p>
            <a:endParaRPr kumimoji="1" lang="en-US" altLang="ja-JP" sz="1200" dirty="0">
              <a:solidFill>
                <a:srgbClr val="0070C0"/>
              </a:solidFill>
              <a:latin typeface="Meiryo UI" panose="020B0604030504040204" pitchFamily="50" charset="-128"/>
              <a:ea typeface="Meiryo UI" panose="020B0604030504040204" pitchFamily="50" charset="-128"/>
            </a:endParaRPr>
          </a:p>
          <a:p>
            <a:endParaRPr kumimoji="1" lang="en-US" altLang="ja-JP" sz="1200" dirty="0">
              <a:solidFill>
                <a:srgbClr val="0070C0"/>
              </a:solidFill>
              <a:latin typeface="Meiryo UI" panose="020B0604030504040204" pitchFamily="50" charset="-128"/>
              <a:ea typeface="Meiryo UI" panose="020B0604030504040204" pitchFamily="50" charset="-128"/>
            </a:endParaRPr>
          </a:p>
        </p:txBody>
      </p:sp>
      <p:sp>
        <p:nvSpPr>
          <p:cNvPr id="16" name="矢印: 下 15">
            <a:extLst>
              <a:ext uri="{FF2B5EF4-FFF2-40B4-BE49-F238E27FC236}">
                <a16:creationId xmlns:a16="http://schemas.microsoft.com/office/drawing/2014/main" id="{60B47153-D2CE-F9CD-8D14-CAD7D23A3569}"/>
              </a:ext>
            </a:extLst>
          </p:cNvPr>
          <p:cNvSpPr/>
          <p:nvPr/>
        </p:nvSpPr>
        <p:spPr>
          <a:xfrm>
            <a:off x="7118180" y="5071552"/>
            <a:ext cx="398092" cy="431902"/>
          </a:xfrm>
          <a:prstGeom prst="downArrow">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42E6B58B-4A7A-4BDA-D7CD-EB734F48EFAA}"/>
              </a:ext>
            </a:extLst>
          </p:cNvPr>
          <p:cNvSpPr txBox="1"/>
          <p:nvPr/>
        </p:nvSpPr>
        <p:spPr>
          <a:xfrm>
            <a:off x="825911" y="5620810"/>
            <a:ext cx="8254183" cy="923330"/>
          </a:xfrm>
          <a:prstGeom prst="rect">
            <a:avLst/>
          </a:prstGeom>
          <a:noFill/>
        </p:spPr>
        <p:txBody>
          <a:bodyPr wrap="none" rtlCol="0">
            <a:spAutoFit/>
          </a:bodyPr>
          <a:lstStyle/>
          <a:p>
            <a:pPr algn="ctr"/>
            <a:r>
              <a:rPr kumimoji="1" lang="ja-JP" altLang="en-US" b="1" u="sng" dirty="0">
                <a:latin typeface="Meiryo UI" panose="020B0604030504040204" pitchFamily="50" charset="-128"/>
                <a:ea typeface="Meiryo UI" panose="020B0604030504040204" pitchFamily="50" charset="-128"/>
              </a:rPr>
              <a:t>ゲート配置面の制限により、</a:t>
            </a:r>
            <a:endParaRPr kumimoji="1" lang="en-US" altLang="ja-JP" b="1" u="sng" dirty="0">
              <a:latin typeface="Meiryo UI" panose="020B0604030504040204" pitchFamily="50" charset="-128"/>
              <a:ea typeface="Meiryo UI" panose="020B0604030504040204" pitchFamily="50" charset="-128"/>
            </a:endParaRPr>
          </a:p>
          <a:p>
            <a:pPr algn="ctr"/>
            <a:r>
              <a:rPr kumimoji="1" lang="ja-JP" altLang="en-US" b="1" u="sng" dirty="0">
                <a:latin typeface="Meiryo UI" panose="020B0604030504040204" pitchFamily="50" charset="-128"/>
                <a:ea typeface="Meiryo UI" panose="020B0604030504040204" pitchFamily="50" charset="-128"/>
              </a:rPr>
              <a:t>「競技性の向上」や「ゲート痕まで拘る設計、金型製作ができる人材の育成」に繋がる</a:t>
            </a:r>
            <a:endParaRPr kumimoji="1" lang="en-US" altLang="ja-JP" b="1" u="sng" dirty="0">
              <a:latin typeface="Meiryo UI" panose="020B0604030504040204" pitchFamily="50" charset="-128"/>
              <a:ea typeface="Meiryo UI" panose="020B0604030504040204" pitchFamily="50" charset="-128"/>
            </a:endParaRPr>
          </a:p>
          <a:p>
            <a:pPr algn="ctr"/>
            <a:endParaRPr kumimoji="1" lang="en-US" altLang="ja-JP" b="1" u="sng" dirty="0">
              <a:latin typeface="Meiryo UI" panose="020B0604030504040204" pitchFamily="50" charset="-128"/>
              <a:ea typeface="Meiryo UI" panose="020B0604030504040204" pitchFamily="50" charset="-128"/>
            </a:endParaRPr>
          </a:p>
        </p:txBody>
      </p:sp>
      <p:sp>
        <p:nvSpPr>
          <p:cNvPr id="6" name="矢印: 下 5">
            <a:extLst>
              <a:ext uri="{FF2B5EF4-FFF2-40B4-BE49-F238E27FC236}">
                <a16:creationId xmlns:a16="http://schemas.microsoft.com/office/drawing/2014/main" id="{579F55A2-2782-C78A-C9B2-AF4823A77D2A}"/>
              </a:ext>
            </a:extLst>
          </p:cNvPr>
          <p:cNvSpPr/>
          <p:nvPr/>
        </p:nvSpPr>
        <p:spPr>
          <a:xfrm>
            <a:off x="2362517" y="5068412"/>
            <a:ext cx="398092" cy="431902"/>
          </a:xfrm>
          <a:prstGeom prst="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11588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00D3657-5CCA-A364-0A34-2045649AE01F}"/>
              </a:ext>
            </a:extLst>
          </p:cNvPr>
          <p:cNvSpPr/>
          <p:nvPr/>
        </p:nvSpPr>
        <p:spPr>
          <a:xfrm>
            <a:off x="421340" y="1009259"/>
            <a:ext cx="9179859" cy="102711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D457BB60-A5F3-1340-5181-B99FF2D4ECF3}"/>
              </a:ext>
            </a:extLst>
          </p:cNvPr>
          <p:cNvSpPr txBox="1"/>
          <p:nvPr/>
        </p:nvSpPr>
        <p:spPr>
          <a:xfrm>
            <a:off x="1039905" y="824596"/>
            <a:ext cx="2985113" cy="369332"/>
          </a:xfrm>
          <a:prstGeom prst="rect">
            <a:avLst/>
          </a:prstGeom>
          <a:solidFill>
            <a:schemeClr val="bg1"/>
          </a:solidFill>
        </p:spPr>
        <p:txBody>
          <a:bodyPr wrap="none" rtlCol="0">
            <a:spAutoFit/>
          </a:bodyPr>
          <a:lstStyle/>
          <a:p>
            <a:r>
              <a:rPr kumimoji="1" lang="ja-JP" altLang="en-US" b="1" dirty="0">
                <a:latin typeface="Meiryo UI" panose="020B0604030504040204" pitchFamily="50" charset="-128"/>
                <a:ea typeface="Meiryo UI" panose="020B0604030504040204" pitchFamily="50" charset="-128"/>
              </a:rPr>
              <a:t>ゲート配置が可能な面を制限</a:t>
            </a:r>
          </a:p>
        </p:txBody>
      </p:sp>
      <p:sp>
        <p:nvSpPr>
          <p:cNvPr id="2" name="テキスト ボックス 1">
            <a:extLst>
              <a:ext uri="{FF2B5EF4-FFF2-40B4-BE49-F238E27FC236}">
                <a16:creationId xmlns:a16="http://schemas.microsoft.com/office/drawing/2014/main" id="{DEEE6395-6221-3C28-A68E-291F55065507}"/>
              </a:ext>
            </a:extLst>
          </p:cNvPr>
          <p:cNvSpPr txBox="1"/>
          <p:nvPr/>
        </p:nvSpPr>
        <p:spPr>
          <a:xfrm>
            <a:off x="421341" y="152400"/>
            <a:ext cx="6647974" cy="461665"/>
          </a:xfrm>
          <a:prstGeom prst="rect">
            <a:avLst/>
          </a:prstGeom>
          <a:noFill/>
        </p:spPr>
        <p:txBody>
          <a:bodyPr wrap="none" rtlCol="0">
            <a:spAutoFit/>
          </a:bodyPr>
          <a:lstStyle/>
          <a:p>
            <a:r>
              <a:rPr kumimoji="1" lang="en-US" altLang="ja-JP" sz="2400" b="1" dirty="0">
                <a:latin typeface="Meiryo UI" panose="020B0604030504040204" pitchFamily="50" charset="-128"/>
                <a:ea typeface="Meiryo UI" panose="020B0604030504040204" pitchFamily="50" charset="-128"/>
              </a:rPr>
              <a:t>2.</a:t>
            </a:r>
            <a:r>
              <a:rPr kumimoji="1" lang="ja-JP" altLang="en-US" sz="2400" b="1" dirty="0">
                <a:latin typeface="Meiryo UI" panose="020B0604030504040204" pitchFamily="50" charset="-128"/>
                <a:ea typeface="Meiryo UI" panose="020B0604030504040204" pitchFamily="50" charset="-128"/>
              </a:rPr>
              <a:t>　提案競技内容　</a:t>
            </a:r>
            <a:r>
              <a:rPr kumimoji="1" lang="en-US" altLang="ja-JP" sz="2400" b="1" dirty="0">
                <a:latin typeface="Meiryo UI" panose="020B0604030504040204" pitchFamily="50" charset="-128"/>
                <a:ea typeface="Meiryo UI" panose="020B0604030504040204" pitchFamily="50" charset="-128"/>
              </a:rPr>
              <a:t>-</a:t>
            </a:r>
            <a:r>
              <a:rPr kumimoji="1" lang="ja-JP" altLang="en-US" sz="2400" b="1" dirty="0">
                <a:latin typeface="Meiryo UI" panose="020B0604030504040204" pitchFamily="50" charset="-128"/>
                <a:ea typeface="Meiryo UI" panose="020B0604030504040204" pitchFamily="50" charset="-128"/>
              </a:rPr>
              <a:t>ゲート配置面の制限について</a:t>
            </a:r>
            <a:r>
              <a:rPr kumimoji="1" lang="en-US" altLang="ja-JP" sz="2400" b="1" dirty="0">
                <a:latin typeface="Meiryo UI" panose="020B0604030504040204" pitchFamily="50" charset="-128"/>
                <a:ea typeface="Meiryo UI" panose="020B0604030504040204" pitchFamily="50" charset="-128"/>
              </a:rPr>
              <a:t>-</a:t>
            </a:r>
            <a:endParaRPr kumimoji="1" lang="ja-JP" altLang="en-US" sz="2400" b="1"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E77C07C5-C180-9F6A-12EA-7B7E0C83054B}"/>
              </a:ext>
            </a:extLst>
          </p:cNvPr>
          <p:cNvSpPr txBox="1"/>
          <p:nvPr/>
        </p:nvSpPr>
        <p:spPr>
          <a:xfrm>
            <a:off x="700020" y="1143818"/>
            <a:ext cx="8801010" cy="892552"/>
          </a:xfrm>
          <a:prstGeom prst="rect">
            <a:avLst/>
          </a:prstGeom>
          <a:solidFill>
            <a:schemeClr val="bg1"/>
          </a:solidFill>
        </p:spPr>
        <p:txBody>
          <a:bodyPr wrap="square" rtlCol="0">
            <a:spAutoFit/>
          </a:bodyPr>
          <a:lstStyle/>
          <a:p>
            <a:r>
              <a:rPr kumimoji="1" lang="ja-JP" altLang="en-US" sz="1400" u="sng" dirty="0">
                <a:latin typeface="Meiryo UI" panose="020B0604030504040204" pitchFamily="50" charset="-128"/>
                <a:ea typeface="Meiryo UI" panose="020B0604030504040204" pitchFamily="50" charset="-128"/>
              </a:rPr>
              <a:t>製品テーマに沿った意匠面や、組立てやすさを損なう面への考慮を基にゲート配置を制限する</a:t>
            </a:r>
            <a:endParaRPr kumimoji="1" lang="en-US" altLang="ja-JP" sz="1400" u="sng" dirty="0">
              <a:latin typeface="Meiryo UI" panose="020B0604030504040204" pitchFamily="50" charset="-128"/>
              <a:ea typeface="Meiryo UI" panose="020B0604030504040204" pitchFamily="50" charset="-128"/>
            </a:endParaRPr>
          </a:p>
          <a:p>
            <a:endParaRPr kumimoji="1" lang="en-US" altLang="ja-JP" sz="1400" u="sng"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製品テーマに沿った意匠面・・・テーマとして拘りたい面、組立て状態時に目立つ面　　（例）「産業用ロボット」➡アーム部やメイン可動部等　　</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組立てやすさを損なう面 　・・・製品組付け部</a:t>
            </a:r>
            <a:endParaRPr kumimoji="1" lang="en-US" altLang="ja-JP" sz="12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C889758-1C7E-512F-B9D1-F72AE6008397}"/>
              </a:ext>
            </a:extLst>
          </p:cNvPr>
          <p:cNvSpPr/>
          <p:nvPr/>
        </p:nvSpPr>
        <p:spPr>
          <a:xfrm>
            <a:off x="4863402" y="2555751"/>
            <a:ext cx="4737797" cy="390683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7DDD6374-5E06-7D1C-9CF8-F84E2E9EAD03}"/>
              </a:ext>
            </a:extLst>
          </p:cNvPr>
          <p:cNvSpPr txBox="1"/>
          <p:nvPr/>
        </p:nvSpPr>
        <p:spPr>
          <a:xfrm>
            <a:off x="5816425" y="2386012"/>
            <a:ext cx="2831749" cy="369332"/>
          </a:xfrm>
          <a:prstGeom prst="rect">
            <a:avLst/>
          </a:prstGeom>
          <a:solidFill>
            <a:schemeClr val="bg1"/>
          </a:solidFill>
        </p:spPr>
        <p:txBody>
          <a:bodyPr wrap="square" rtlCol="0">
            <a:spAutoFit/>
          </a:bodyPr>
          <a:lstStyle/>
          <a:p>
            <a:pPr algn="ctr"/>
            <a:r>
              <a:rPr kumimoji="1" lang="ja-JP" altLang="en-US" b="1" dirty="0">
                <a:latin typeface="Meiryo UI" panose="020B0604030504040204" pitchFamily="50" charset="-128"/>
                <a:ea typeface="Meiryo UI" panose="020B0604030504040204" pitchFamily="50" charset="-128"/>
              </a:rPr>
              <a:t>参考例 「産業用ロボット</a:t>
            </a:r>
            <a:r>
              <a:rPr kumimoji="1" lang="en-US" altLang="ja-JP" b="1" dirty="0">
                <a:latin typeface="Meiryo UI" panose="020B0604030504040204" pitchFamily="50" charset="-128"/>
                <a:ea typeface="Meiryo UI" panose="020B0604030504040204" pitchFamily="50" charset="-128"/>
              </a:rPr>
              <a:t> H</a:t>
            </a:r>
            <a:r>
              <a:rPr kumimoji="1" lang="ja-JP" altLang="en-US" b="1" dirty="0">
                <a:latin typeface="Meiryo UI" panose="020B0604030504040204" pitchFamily="50" charset="-128"/>
                <a:ea typeface="Meiryo UI" panose="020B0604030504040204" pitchFamily="50" charset="-128"/>
              </a:rPr>
              <a:t>」</a:t>
            </a:r>
          </a:p>
        </p:txBody>
      </p:sp>
      <p:sp>
        <p:nvSpPr>
          <p:cNvPr id="13" name="正方形/長方形 12">
            <a:extLst>
              <a:ext uri="{FF2B5EF4-FFF2-40B4-BE49-F238E27FC236}">
                <a16:creationId xmlns:a16="http://schemas.microsoft.com/office/drawing/2014/main" id="{E0514EBA-8E49-1AA1-A641-CE65D910E114}"/>
              </a:ext>
            </a:extLst>
          </p:cNvPr>
          <p:cNvSpPr/>
          <p:nvPr/>
        </p:nvSpPr>
        <p:spPr>
          <a:xfrm>
            <a:off x="421340" y="2555751"/>
            <a:ext cx="4321481" cy="390683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BD332D23-D06A-1CBE-21FB-0BCE39531388}"/>
              </a:ext>
            </a:extLst>
          </p:cNvPr>
          <p:cNvSpPr txBox="1"/>
          <p:nvPr/>
        </p:nvSpPr>
        <p:spPr>
          <a:xfrm>
            <a:off x="999275" y="2374924"/>
            <a:ext cx="3273469" cy="380420"/>
          </a:xfrm>
          <a:prstGeom prst="rect">
            <a:avLst/>
          </a:prstGeom>
          <a:solidFill>
            <a:schemeClr val="bg1"/>
          </a:solidFill>
        </p:spPr>
        <p:txBody>
          <a:bodyPr wrap="square" rtlCol="0">
            <a:spAutoFit/>
          </a:bodyPr>
          <a:lstStyle/>
          <a:p>
            <a:pPr algn="ctr"/>
            <a:r>
              <a:rPr kumimoji="1" lang="ja-JP" altLang="en-US" b="1" dirty="0">
                <a:latin typeface="Meiryo UI" panose="020B0604030504040204" pitchFamily="50" charset="-128"/>
                <a:ea typeface="Meiryo UI" panose="020B0604030504040204" pitchFamily="50" charset="-128"/>
              </a:rPr>
              <a:t>配置禁止面の仕様・決定方法案</a:t>
            </a:r>
            <a:r>
              <a:rPr kumimoji="1" lang="en-US" altLang="ja-JP" b="1" dirty="0">
                <a:latin typeface="Meiryo UI" panose="020B0604030504040204" pitchFamily="50" charset="-128"/>
                <a:ea typeface="Meiryo UI" panose="020B0604030504040204" pitchFamily="50" charset="-128"/>
              </a:rPr>
              <a:t> </a:t>
            </a:r>
            <a:endParaRPr kumimoji="1" lang="ja-JP" altLang="en-US" b="1"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9335343B-2B76-674D-F29B-8607668E09A5}"/>
              </a:ext>
            </a:extLst>
          </p:cNvPr>
          <p:cNvSpPr txBox="1"/>
          <p:nvPr/>
        </p:nvSpPr>
        <p:spPr>
          <a:xfrm>
            <a:off x="577958" y="2895024"/>
            <a:ext cx="4116101" cy="3570208"/>
          </a:xfrm>
          <a:prstGeom prst="rect">
            <a:avLst/>
          </a:prstGeom>
          <a:noFill/>
        </p:spPr>
        <p:txBody>
          <a:bodyPr wrap="square" rtlCol="0">
            <a:spAutoFit/>
          </a:bodyPr>
          <a:lstStyle/>
          <a:p>
            <a:r>
              <a:rPr kumimoji="1" lang="ja-JP" altLang="en-US" b="1" u="sng" dirty="0"/>
              <a:t>配置禁止面の仕様案</a:t>
            </a:r>
            <a:endParaRPr kumimoji="1" lang="en-US" altLang="ja-JP" b="1" u="sng" dirty="0"/>
          </a:p>
          <a:p>
            <a:r>
              <a:rPr kumimoji="1" lang="ja-JP" altLang="en-US" dirty="0"/>
              <a:t>・右図の例のように製品図とは別図面で</a:t>
            </a:r>
            <a:endParaRPr kumimoji="1" lang="en-US" altLang="ja-JP" dirty="0"/>
          </a:p>
          <a:p>
            <a:r>
              <a:rPr kumimoji="1" lang="ja-JP" altLang="en-US" dirty="0"/>
              <a:t>　</a:t>
            </a:r>
            <a:r>
              <a:rPr kumimoji="1" lang="ja-JP" altLang="en-US" dirty="0">
                <a:solidFill>
                  <a:srgbClr val="FF0000"/>
                </a:solidFill>
              </a:rPr>
              <a:t>配置禁止面を当日公表で指示</a:t>
            </a:r>
            <a:r>
              <a:rPr kumimoji="1" lang="ja-JP" altLang="en-US" dirty="0"/>
              <a:t>する。</a:t>
            </a:r>
            <a:endParaRPr kumimoji="1" lang="en-US" altLang="ja-JP" dirty="0"/>
          </a:p>
          <a:p>
            <a:r>
              <a:rPr kumimoji="1" lang="ja-JP" altLang="en-US" dirty="0"/>
              <a:t>・ゲート配置禁止面の数：</a:t>
            </a:r>
            <a:r>
              <a:rPr kumimoji="1" lang="en-US" altLang="ja-JP" dirty="0">
                <a:solidFill>
                  <a:srgbClr val="FF0000"/>
                </a:solidFill>
              </a:rPr>
              <a:t>1</a:t>
            </a:r>
            <a:r>
              <a:rPr kumimoji="1" lang="ja-JP" altLang="en-US" dirty="0">
                <a:solidFill>
                  <a:srgbClr val="FF0000"/>
                </a:solidFill>
              </a:rPr>
              <a:t>部品</a:t>
            </a:r>
            <a:r>
              <a:rPr kumimoji="1" lang="en-US" altLang="ja-JP" dirty="0">
                <a:solidFill>
                  <a:srgbClr val="FF0000"/>
                </a:solidFill>
              </a:rPr>
              <a:t>4</a:t>
            </a:r>
            <a:r>
              <a:rPr kumimoji="1" lang="ja-JP" altLang="en-US" dirty="0">
                <a:solidFill>
                  <a:srgbClr val="FF0000"/>
                </a:solidFill>
              </a:rPr>
              <a:t>面</a:t>
            </a:r>
            <a:r>
              <a:rPr kumimoji="1" lang="en-US" altLang="ja-JP" sz="1400" dirty="0">
                <a:solidFill>
                  <a:srgbClr val="FF0000"/>
                </a:solidFill>
              </a:rPr>
              <a:t>(4~6)</a:t>
            </a:r>
          </a:p>
          <a:p>
            <a:r>
              <a:rPr kumimoji="1" lang="ja-JP" altLang="en-US" dirty="0"/>
              <a:t>・製品角</a:t>
            </a:r>
            <a:r>
              <a:rPr kumimoji="1" lang="en-US" altLang="ja-JP" dirty="0"/>
              <a:t>R</a:t>
            </a:r>
            <a:r>
              <a:rPr kumimoji="1" lang="ja-JP" altLang="en-US" dirty="0"/>
              <a:t>部へのゲート被り禁止</a:t>
            </a:r>
            <a:endParaRPr kumimoji="1" lang="en-US" altLang="ja-JP" dirty="0"/>
          </a:p>
          <a:p>
            <a:endParaRPr kumimoji="1" lang="en-US" altLang="ja-JP" dirty="0"/>
          </a:p>
          <a:p>
            <a:r>
              <a:rPr kumimoji="1" lang="ja-JP" altLang="en-US" b="1" u="sng" dirty="0"/>
              <a:t>配置禁止面の決定方法案</a:t>
            </a:r>
            <a:endParaRPr kumimoji="1" lang="en-US" altLang="ja-JP" b="1" u="sng" dirty="0"/>
          </a:p>
          <a:p>
            <a:r>
              <a:rPr kumimoji="1" lang="ja-JP" altLang="en-US" dirty="0">
                <a:solidFill>
                  <a:srgbClr val="FF0000"/>
                </a:solidFill>
              </a:rPr>
              <a:t>「主査、競技委員方による決定」</a:t>
            </a:r>
            <a:endParaRPr kumimoji="1" lang="en-US" altLang="ja-JP" dirty="0">
              <a:solidFill>
                <a:srgbClr val="FF0000"/>
              </a:solidFill>
            </a:endParaRPr>
          </a:p>
          <a:p>
            <a:r>
              <a:rPr kumimoji="1" lang="ja-JP" altLang="en-US" dirty="0"/>
              <a:t>　意匠面、組立て面への考慮を基に</a:t>
            </a:r>
            <a:endParaRPr kumimoji="1" lang="en-US" altLang="ja-JP" dirty="0"/>
          </a:p>
          <a:p>
            <a:r>
              <a:rPr kumimoji="1" lang="ja-JP" altLang="en-US" dirty="0"/>
              <a:t>　企業側は関与せず、決定していただく。</a:t>
            </a:r>
            <a:endParaRPr kumimoji="1" lang="en-US" altLang="ja-JP" dirty="0"/>
          </a:p>
          <a:p>
            <a:r>
              <a:rPr kumimoji="1" lang="ja-JP" altLang="en-US" sz="1400" dirty="0"/>
              <a:t>（提案企業が決定した場合、優位性が大きいため。）</a:t>
            </a:r>
            <a:endParaRPr kumimoji="1" lang="en-US" altLang="ja-JP" sz="1400" dirty="0"/>
          </a:p>
          <a:p>
            <a:endParaRPr kumimoji="1" lang="en-US" altLang="ja-JP" sz="1400" dirty="0"/>
          </a:p>
          <a:p>
            <a:endParaRPr kumimoji="1" lang="en-US" altLang="ja-JP" dirty="0"/>
          </a:p>
        </p:txBody>
      </p:sp>
      <p:sp>
        <p:nvSpPr>
          <p:cNvPr id="18" name="テキスト ボックス 17">
            <a:extLst>
              <a:ext uri="{FF2B5EF4-FFF2-40B4-BE49-F238E27FC236}">
                <a16:creationId xmlns:a16="http://schemas.microsoft.com/office/drawing/2014/main" id="{430258B8-3E72-3D8A-DF98-C5DEACA754E2}"/>
              </a:ext>
            </a:extLst>
          </p:cNvPr>
          <p:cNvSpPr txBox="1"/>
          <p:nvPr/>
        </p:nvSpPr>
        <p:spPr>
          <a:xfrm>
            <a:off x="5956997" y="5974090"/>
            <a:ext cx="3949003" cy="338554"/>
          </a:xfrm>
          <a:prstGeom prst="rect">
            <a:avLst/>
          </a:prstGeom>
          <a:noFill/>
        </p:spPr>
        <p:txBody>
          <a:bodyPr wrap="square" rtlCol="0">
            <a:spAutoFit/>
          </a:bodyPr>
          <a:lstStyle/>
          <a:p>
            <a:pPr algn="ctr"/>
            <a:r>
              <a:rPr kumimoji="1" lang="en-US" altLang="ja-JP" sz="1600" dirty="0"/>
              <a:t>※</a:t>
            </a:r>
            <a:r>
              <a:rPr kumimoji="1" lang="ja-JP" altLang="en-US" sz="1600" dirty="0"/>
              <a:t>ハッチング部＝ゲート配置禁止面</a:t>
            </a:r>
          </a:p>
        </p:txBody>
      </p:sp>
      <p:pic>
        <p:nvPicPr>
          <p:cNvPr id="20" name="図 19">
            <a:extLst>
              <a:ext uri="{FF2B5EF4-FFF2-40B4-BE49-F238E27FC236}">
                <a16:creationId xmlns:a16="http://schemas.microsoft.com/office/drawing/2014/main" id="{BD60A90A-0D38-5BDB-3016-2E93B3550B1A}"/>
              </a:ext>
            </a:extLst>
          </p:cNvPr>
          <p:cNvPicPr>
            <a:picLocks noChangeAspect="1"/>
          </p:cNvPicPr>
          <p:nvPr/>
        </p:nvPicPr>
        <p:blipFill>
          <a:blip r:embed="rId2"/>
          <a:stretch>
            <a:fillRect/>
          </a:stretch>
        </p:blipFill>
        <p:spPr>
          <a:xfrm>
            <a:off x="4963567" y="2755344"/>
            <a:ext cx="4537463" cy="3218746"/>
          </a:xfrm>
          <a:prstGeom prst="rect">
            <a:avLst/>
          </a:prstGeom>
        </p:spPr>
      </p:pic>
    </p:spTree>
    <p:extLst>
      <p:ext uri="{BB962C8B-B14F-4D97-AF65-F5344CB8AC3E}">
        <p14:creationId xmlns:p14="http://schemas.microsoft.com/office/powerpoint/2010/main" val="222213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57BB60-A5F3-1340-5181-B99FF2D4ECF3}"/>
              </a:ext>
            </a:extLst>
          </p:cNvPr>
          <p:cNvSpPr txBox="1"/>
          <p:nvPr/>
        </p:nvSpPr>
        <p:spPr>
          <a:xfrm>
            <a:off x="234892" y="681177"/>
            <a:ext cx="9555060" cy="5816977"/>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●設計競技の急激な難度化により大きく点数が下がらないか。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解消案</a:t>
            </a:r>
            <a:r>
              <a:rPr kumimoji="1" lang="en-US" altLang="ja-JP" sz="1200" dirty="0">
                <a:latin typeface="Meiryo UI" panose="020B0604030504040204" pitchFamily="50" charset="-128"/>
                <a:ea typeface="Meiryo UI" panose="020B0604030504040204" pitchFamily="50" charset="-128"/>
              </a:rPr>
              <a:t>】</a:t>
            </a:r>
          </a:p>
          <a:p>
            <a:r>
              <a:rPr kumimoji="1" lang="ja-JP" altLang="en-US" sz="1200" dirty="0">
                <a:latin typeface="Meiryo UI" panose="020B0604030504040204" pitchFamily="50" charset="-128"/>
                <a:ea typeface="Meiryo UI" panose="020B0604030504040204" pitchFamily="50" charset="-128"/>
              </a:rPr>
              <a:t>①大会</a:t>
            </a:r>
            <a:r>
              <a:rPr kumimoji="1" lang="en-US" altLang="ja-JP" sz="1200" dirty="0">
                <a:latin typeface="Meiryo UI" panose="020B0604030504040204" pitchFamily="50" charset="-128"/>
                <a:ea typeface="Meiryo UI" panose="020B0604030504040204" pitchFamily="50" charset="-128"/>
              </a:rPr>
              <a:t>6.5</a:t>
            </a:r>
            <a:r>
              <a:rPr kumimoji="1" lang="ja-JP" altLang="en-US" sz="1200" dirty="0">
                <a:latin typeface="Meiryo UI" panose="020B0604030504040204" pitchFamily="50" charset="-128"/>
                <a:ea typeface="Meiryo UI" panose="020B0604030504040204" pitchFamily="50" charset="-128"/>
              </a:rPr>
              <a:t>カ月前：課題</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次投票により上位の課題</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つを決定、公表。</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②大会</a:t>
            </a:r>
            <a:r>
              <a:rPr kumimoji="1" lang="en-US" altLang="ja-JP" sz="1200" dirty="0">
                <a:latin typeface="Meiryo UI" panose="020B0604030504040204" pitchFamily="50" charset="-128"/>
                <a:ea typeface="Meiryo UI" panose="020B0604030504040204" pitchFamily="50" charset="-128"/>
              </a:rPr>
              <a:t>2.0</a:t>
            </a:r>
            <a:r>
              <a:rPr kumimoji="1" lang="ja-JP" altLang="en-US" sz="1200" dirty="0">
                <a:latin typeface="Meiryo UI" panose="020B0604030504040204" pitchFamily="50" charset="-128"/>
                <a:ea typeface="Meiryo UI" panose="020B0604030504040204" pitchFamily="50" charset="-128"/>
              </a:rPr>
              <a:t>カ月前：課題</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次投票により</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つの課題から最上位の課題</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つを大会課題として決定する。（得票数が同数の場合の決定方法は要検討）</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62</a:t>
            </a:r>
            <a:r>
              <a:rPr kumimoji="1" lang="ja-JP" altLang="en-US" sz="1200" dirty="0">
                <a:latin typeface="Meiryo UI" panose="020B0604030504040204" pitchFamily="50" charset="-128"/>
                <a:ea typeface="Meiryo UI" panose="020B0604030504040204" pitchFamily="50" charset="-128"/>
              </a:rPr>
              <a:t>回大会では最終候補</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課題から</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つを当日公表することで確保されていた未公開性が、ゲート配置制限の当日公表により維持されるため。</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課題についての検討や試作の割合が増加するため。</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en-US" altLang="ja-JP" sz="1200" u="sng" dirty="0">
                <a:latin typeface="Meiryo UI" panose="020B0604030504040204" pitchFamily="50" charset="-128"/>
                <a:ea typeface="Meiryo UI" panose="020B0604030504040204" pitchFamily="50" charset="-128"/>
              </a:rPr>
              <a:t>【</a:t>
            </a:r>
            <a:r>
              <a:rPr kumimoji="1" lang="ja-JP" altLang="en-US" sz="1200" u="sng" dirty="0">
                <a:latin typeface="Meiryo UI" panose="020B0604030504040204" pitchFamily="50" charset="-128"/>
                <a:ea typeface="Meiryo UI" panose="020B0604030504040204" pitchFamily="50" charset="-128"/>
              </a:rPr>
              <a:t>解消案</a:t>
            </a:r>
            <a:r>
              <a:rPr kumimoji="1" lang="en-US" altLang="ja-JP" sz="1200" u="sng" dirty="0">
                <a:latin typeface="Meiryo UI" panose="020B0604030504040204" pitchFamily="50" charset="-128"/>
                <a:ea typeface="Meiryo UI" panose="020B0604030504040204" pitchFamily="50" charset="-128"/>
              </a:rPr>
              <a:t>】</a:t>
            </a:r>
            <a:r>
              <a:rPr kumimoji="1" lang="ja-JP" altLang="en-US" sz="1200" u="sng" dirty="0">
                <a:latin typeface="Meiryo UI" panose="020B0604030504040204" pitchFamily="50" charset="-128"/>
                <a:ea typeface="Meiryo UI" panose="020B0604030504040204" pitchFamily="50" charset="-128"/>
              </a:rPr>
              <a:t>の場合　公募課題のフロー➡</a:t>
            </a:r>
            <a:endParaRPr kumimoji="1" lang="en-US" altLang="ja-JP" sz="1200" u="sng"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●設計競技の時間が足りないのではないか。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解消案</a:t>
            </a:r>
            <a:r>
              <a:rPr kumimoji="1" lang="en-US" altLang="ja-JP" sz="1200" dirty="0">
                <a:latin typeface="Meiryo UI" panose="020B0604030504040204" pitchFamily="50" charset="-128"/>
                <a:ea typeface="Meiryo UI" panose="020B0604030504040204" pitchFamily="50" charset="-128"/>
              </a:rPr>
              <a:t>】</a:t>
            </a:r>
          </a:p>
          <a:p>
            <a:r>
              <a:rPr kumimoji="1" lang="ja-JP" altLang="en-US" sz="1200" dirty="0">
                <a:latin typeface="Meiryo UI" panose="020B0604030504040204" pitchFamily="50" charset="-128"/>
                <a:ea typeface="Meiryo UI" panose="020B0604030504040204" pitchFamily="50" charset="-128"/>
              </a:rPr>
              <a:t>図面確認時間を</a:t>
            </a: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分間に戻す。</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ゲート位置によって変化する、樹脂の流動性や加工計画等への対応を、選手が考え対応する時間が増加するため。</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●課題によって不可能な場合があるのではないか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解消案</a:t>
            </a:r>
            <a:r>
              <a:rPr kumimoji="1" lang="en-US" altLang="ja-JP" sz="1200" dirty="0">
                <a:latin typeface="Meiryo UI" panose="020B0604030504040204" pitchFamily="50" charset="-128"/>
                <a:ea typeface="Meiryo UI" panose="020B0604030504040204" pitchFamily="50" charset="-128"/>
              </a:rPr>
              <a:t>】</a:t>
            </a:r>
          </a:p>
          <a:p>
            <a:r>
              <a:rPr kumimoji="1" lang="ja-JP" altLang="en-US" sz="1200" dirty="0">
                <a:latin typeface="Meiryo UI" panose="020B0604030504040204" pitchFamily="50" charset="-128"/>
                <a:ea typeface="Meiryo UI" panose="020B0604030504040204" pitchFamily="50" charset="-128"/>
              </a:rPr>
              <a:t>提案課題作成の際に、各社様にゲート制限についても加味した上でご提案いただく</a:t>
            </a:r>
            <a:endParaRPr kumimoji="1" lang="en-US" altLang="ja-JP" sz="120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CC84B514-C35B-7C42-8421-A0CB42442200}"/>
              </a:ext>
            </a:extLst>
          </p:cNvPr>
          <p:cNvSpPr txBox="1"/>
          <p:nvPr/>
        </p:nvSpPr>
        <p:spPr>
          <a:xfrm>
            <a:off x="421341" y="152400"/>
            <a:ext cx="4132863" cy="461665"/>
          </a:xfrm>
          <a:prstGeom prst="rect">
            <a:avLst/>
          </a:prstGeom>
          <a:noFill/>
        </p:spPr>
        <p:txBody>
          <a:bodyPr wrap="none" rtlCol="0">
            <a:spAutoFit/>
          </a:bodyPr>
          <a:lstStyle/>
          <a:p>
            <a:r>
              <a:rPr kumimoji="1" lang="en-US" altLang="ja-JP" sz="2400" b="1" dirty="0">
                <a:latin typeface="Meiryo UI" panose="020B0604030504040204" pitchFamily="50" charset="-128"/>
                <a:ea typeface="Meiryo UI" panose="020B0604030504040204" pitchFamily="50" charset="-128"/>
              </a:rPr>
              <a:t>3.</a:t>
            </a:r>
            <a:r>
              <a:rPr kumimoji="1" lang="ja-JP" altLang="en-US" sz="2400" b="1" dirty="0">
                <a:latin typeface="Meiryo UI" panose="020B0604030504040204" pitchFamily="50" charset="-128"/>
                <a:ea typeface="Meiryo UI" panose="020B0604030504040204" pitchFamily="50" charset="-128"/>
              </a:rPr>
              <a:t>　予想される懸念点と解消案</a:t>
            </a:r>
          </a:p>
        </p:txBody>
      </p:sp>
      <p:pic>
        <p:nvPicPr>
          <p:cNvPr id="6" name="図 5">
            <a:extLst>
              <a:ext uri="{FF2B5EF4-FFF2-40B4-BE49-F238E27FC236}">
                <a16:creationId xmlns:a16="http://schemas.microsoft.com/office/drawing/2014/main" id="{C9B8BCC5-928F-9800-0FF9-0600F6547D6F}"/>
              </a:ext>
            </a:extLst>
          </p:cNvPr>
          <p:cNvPicPr>
            <a:picLocks noChangeAspect="1"/>
          </p:cNvPicPr>
          <p:nvPr/>
        </p:nvPicPr>
        <p:blipFill rotWithShape="1">
          <a:blip r:embed="rId2"/>
          <a:srcRect l="316" t="1151" r="274" b="162"/>
          <a:stretch/>
        </p:blipFill>
        <p:spPr>
          <a:xfrm>
            <a:off x="3556426" y="2108503"/>
            <a:ext cx="6114682" cy="2997246"/>
          </a:xfrm>
          <a:prstGeom prst="rect">
            <a:avLst/>
          </a:prstGeom>
        </p:spPr>
      </p:pic>
    </p:spTree>
    <p:extLst>
      <p:ext uri="{BB962C8B-B14F-4D97-AF65-F5344CB8AC3E}">
        <p14:creationId xmlns:p14="http://schemas.microsoft.com/office/powerpoint/2010/main" val="1014650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57BB60-A5F3-1340-5181-B99FF2D4ECF3}"/>
              </a:ext>
            </a:extLst>
          </p:cNvPr>
          <p:cNvSpPr txBox="1"/>
          <p:nvPr/>
        </p:nvSpPr>
        <p:spPr>
          <a:xfrm>
            <a:off x="234892" y="681177"/>
            <a:ext cx="9555060" cy="4708981"/>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●配点はどのように行うのか。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解消案</a:t>
            </a:r>
            <a:r>
              <a:rPr kumimoji="1" lang="en-US" altLang="ja-JP" sz="1200" dirty="0">
                <a:latin typeface="Meiryo UI" panose="020B0604030504040204" pitchFamily="50" charset="-128"/>
                <a:ea typeface="Meiryo UI" panose="020B0604030504040204" pitchFamily="50" charset="-128"/>
              </a:rPr>
              <a:t>】</a:t>
            </a:r>
          </a:p>
          <a:p>
            <a:r>
              <a:rPr kumimoji="1" lang="ja-JP" altLang="en-US" sz="1200" dirty="0">
                <a:latin typeface="Meiryo UI" panose="020B0604030504040204" pitchFamily="50" charset="-128"/>
                <a:ea typeface="Meiryo UI" panose="020B0604030504040204" pitchFamily="50" charset="-128"/>
              </a:rPr>
              <a:t>案</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ゲートを禁止面に配置した場合、その部品の製品寸法「競技</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」の加点を行わない。（</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部品</a:t>
            </a:r>
            <a:r>
              <a:rPr kumimoji="1" lang="en-US" altLang="ja-JP" sz="1200" dirty="0">
                <a:latin typeface="Meiryo UI" panose="020B0604030504040204" pitchFamily="50" charset="-128"/>
                <a:ea typeface="Meiryo UI" panose="020B0604030504040204" pitchFamily="50" charset="-128"/>
              </a:rPr>
              <a:t>7</a:t>
            </a:r>
            <a:r>
              <a:rPr kumimoji="1" lang="ja-JP" altLang="en-US" sz="1200" dirty="0">
                <a:latin typeface="Meiryo UI" panose="020B0604030504040204" pitchFamily="50" charset="-128"/>
                <a:ea typeface="Meiryo UI" panose="020B0604030504040204" pitchFamily="50" charset="-128"/>
              </a:rPr>
              <a:t>点程度）</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案</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①受取検査「競技</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」の計</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点分の加点を無くし、合否判定のみにする。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②全ての部品に対してゲート配置面が図面指示の通りだった場合に、</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点加点する。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つでも禁止面に配置されていた場合、加点をしない。</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配点が少ない場合、この仕様を守った選手とそうでない選手との差が生じにくいため、配点は大きくするべきだと</a:t>
            </a:r>
            <a:r>
              <a:rPr kumimoji="1" lang="ja-JP" altLang="en-US" sz="1200">
                <a:latin typeface="Meiryo UI" panose="020B0604030504040204" pitchFamily="50" charset="-128"/>
                <a:ea typeface="Meiryo UI" panose="020B0604030504040204" pitchFamily="50" charset="-128"/>
              </a:rPr>
              <a:t>考えます。</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CC84B514-C35B-7C42-8421-A0CB42442200}"/>
              </a:ext>
            </a:extLst>
          </p:cNvPr>
          <p:cNvSpPr txBox="1"/>
          <p:nvPr/>
        </p:nvSpPr>
        <p:spPr>
          <a:xfrm>
            <a:off x="421341" y="152400"/>
            <a:ext cx="4132863" cy="461665"/>
          </a:xfrm>
          <a:prstGeom prst="rect">
            <a:avLst/>
          </a:prstGeom>
          <a:noFill/>
        </p:spPr>
        <p:txBody>
          <a:bodyPr wrap="none" rtlCol="0">
            <a:spAutoFit/>
          </a:bodyPr>
          <a:lstStyle/>
          <a:p>
            <a:r>
              <a:rPr kumimoji="1" lang="en-US" altLang="ja-JP" sz="2400" b="1" dirty="0">
                <a:latin typeface="Meiryo UI" panose="020B0604030504040204" pitchFamily="50" charset="-128"/>
                <a:ea typeface="Meiryo UI" panose="020B0604030504040204" pitchFamily="50" charset="-128"/>
              </a:rPr>
              <a:t>3.</a:t>
            </a:r>
            <a:r>
              <a:rPr kumimoji="1" lang="ja-JP" altLang="en-US" sz="2400" b="1" dirty="0">
                <a:latin typeface="Meiryo UI" panose="020B0604030504040204" pitchFamily="50" charset="-128"/>
                <a:ea typeface="Meiryo UI" panose="020B0604030504040204" pitchFamily="50" charset="-128"/>
              </a:rPr>
              <a:t>　予想される懸念点と解消案</a:t>
            </a:r>
          </a:p>
        </p:txBody>
      </p:sp>
    </p:spTree>
    <p:extLst>
      <p:ext uri="{BB962C8B-B14F-4D97-AF65-F5344CB8AC3E}">
        <p14:creationId xmlns:p14="http://schemas.microsoft.com/office/powerpoint/2010/main" val="24961919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3708</TotalTime>
  <Words>1042</Words>
  <Application>Microsoft Office PowerPoint</Application>
  <PresentationFormat>A4 210 x 297 mm</PresentationFormat>
  <Paragraphs>112</Paragraphs>
  <Slides>5</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Meiryo UI</vt:lpstr>
      <vt:lpstr>游ゴシック</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DENSO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Keiichi Furuido (古井戸 桂一)</dc:creator>
  <cp:lastModifiedBy>Chikara Mizutani (水谷 恭良)</cp:lastModifiedBy>
  <cp:revision>41</cp:revision>
  <dcterms:created xsi:type="dcterms:W3CDTF">2024-10-02T06:23:23Z</dcterms:created>
  <dcterms:modified xsi:type="dcterms:W3CDTF">2024-12-16T00:50:10Z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add209e-37c4-4e15-ab1b-f9befe71def1_Enabled">
    <vt:lpwstr>true</vt:lpwstr>
  </property>
  <property fmtid="{D5CDD505-2E9C-101B-9397-08002B2CF9AE}" pid="3" name="MSIP_Label_6add209e-37c4-4e15-ab1b-f9befe71def1_SetDate">
    <vt:lpwstr>2024-10-02T06:26:04Z</vt:lpwstr>
  </property>
  <property fmtid="{D5CDD505-2E9C-101B-9397-08002B2CF9AE}" pid="4" name="MSIP_Label_6add209e-37c4-4e15-ab1b-f9befe71def1_Method">
    <vt:lpwstr>Standard</vt:lpwstr>
  </property>
  <property fmtid="{D5CDD505-2E9C-101B-9397-08002B2CF9AE}" pid="5" name="MSIP_Label_6add209e-37c4-4e15-ab1b-f9befe71def1_Name">
    <vt:lpwstr>G_MIP_Confidential_Exception</vt:lpwstr>
  </property>
  <property fmtid="{D5CDD505-2E9C-101B-9397-08002B2CF9AE}" pid="6" name="MSIP_Label_6add209e-37c4-4e15-ab1b-f9befe71def1_SiteId">
    <vt:lpwstr>69405920-b673-4f7c-8845-e124e9d08af2</vt:lpwstr>
  </property>
  <property fmtid="{D5CDD505-2E9C-101B-9397-08002B2CF9AE}" pid="7" name="MSIP_Label_6add209e-37c4-4e15-ab1b-f9befe71def1_ActionId">
    <vt:lpwstr>de699771-3308-4dcd-80c2-59db50798ce4</vt:lpwstr>
  </property>
  <property fmtid="{D5CDD505-2E9C-101B-9397-08002B2CF9AE}" pid="8" name="MSIP_Label_6add209e-37c4-4e15-ab1b-f9befe71def1_ContentBits">
    <vt:lpwstr>0</vt:lpwstr>
  </property>
</Properties>
</file>